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05_183A5493.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19"/>
  </p:notesMasterIdLst>
  <p:sldIdLst>
    <p:sldId id="257" r:id="rId5"/>
    <p:sldId id="258" r:id="rId6"/>
    <p:sldId id="273" r:id="rId7"/>
    <p:sldId id="260" r:id="rId8"/>
    <p:sldId id="259" r:id="rId9"/>
    <p:sldId id="277" r:id="rId10"/>
    <p:sldId id="279" r:id="rId11"/>
    <p:sldId id="266" r:id="rId12"/>
    <p:sldId id="261" r:id="rId13"/>
    <p:sldId id="263" r:id="rId14"/>
    <p:sldId id="264" r:id="rId15"/>
    <p:sldId id="269" r:id="rId16"/>
    <p:sldId id="272"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781627-C8BC-262E-6AE4-AB7D6A0B1CBB}" name="Bobbie Sullivan" initials="BS" userId="S::bsullivan@acdsinc.org::b841bd32-96c3-4f87-ab2b-3ecbcbcdd3ea" providerId="AD"/>
  <p188:author id="{2902EAA2-5C50-6586-3DC5-C2D7F76FB75A}" name="Hannah Breakstone" initials="HB" userId="S::hbreakstone@acdsinc.org::17b91a05-f12d-4dbc-9cee-060f4f75e49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85C52-77CC-4A6B-9B52-37A499984564}" v="1" dt="2025-03-14T16:31:35.0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Breakstone" userId="17b91a05-f12d-4dbc-9cee-060f4f75e49e" providerId="ADAL" clId="{58D8C63B-5C3B-45B4-991A-BB1FEEDB19B5}"/>
    <pc:docChg chg="undo custSel addSld delSld modSld sldOrd">
      <pc:chgData name="Hannah Breakstone" userId="17b91a05-f12d-4dbc-9cee-060f4f75e49e" providerId="ADAL" clId="{58D8C63B-5C3B-45B4-991A-BB1FEEDB19B5}" dt="2024-04-15T17:50:38.190" v="530" actId="1036"/>
      <pc:docMkLst>
        <pc:docMk/>
      </pc:docMkLst>
      <pc:sldChg chg="addSp delSp modSp mod setBg">
        <pc:chgData name="Hannah Breakstone" userId="17b91a05-f12d-4dbc-9cee-060f4f75e49e" providerId="ADAL" clId="{58D8C63B-5C3B-45B4-991A-BB1FEEDB19B5}" dt="2024-04-12T15:20:03.801" v="523" actId="26606"/>
        <pc:sldMkLst>
          <pc:docMk/>
          <pc:sldMk cId="359068297" sldId="257"/>
        </pc:sldMkLst>
      </pc:sldChg>
      <pc:sldChg chg="addSp delSp modSp mod setBg">
        <pc:chgData name="Hannah Breakstone" userId="17b91a05-f12d-4dbc-9cee-060f4f75e49e" providerId="ADAL" clId="{58D8C63B-5C3B-45B4-991A-BB1FEEDB19B5}" dt="2024-04-12T15:19:50.375" v="522" actId="26606"/>
        <pc:sldMkLst>
          <pc:docMk/>
          <pc:sldMk cId="3646684731" sldId="258"/>
        </pc:sldMkLst>
      </pc:sldChg>
      <pc:sldChg chg="modSp mod delCm">
        <pc:chgData name="Hannah Breakstone" userId="17b91a05-f12d-4dbc-9cee-060f4f75e49e" providerId="ADAL" clId="{58D8C63B-5C3B-45B4-991A-BB1FEEDB19B5}" dt="2024-04-11T18:21:55.510" v="212" actId="14100"/>
        <pc:sldMkLst>
          <pc:docMk/>
          <pc:sldMk cId="449077845" sldId="259"/>
        </pc:sldMkLst>
        <pc:extLst>
          <p:ext xmlns:p="http://schemas.openxmlformats.org/presentationml/2006/main" uri="{D6D511B9-2390-475A-947B-AFAB55BFBCF1}">
            <pc226:cmChg xmlns:pc226="http://schemas.microsoft.com/office/powerpoint/2022/06/main/command" chg="del">
              <pc226:chgData name="Hannah Breakstone" userId="17b91a05-f12d-4dbc-9cee-060f4f75e49e" providerId="ADAL" clId="{58D8C63B-5C3B-45B4-991A-BB1FEEDB19B5}" dt="2024-04-11T18:12:43.133" v="83"/>
              <pc2:cmMkLst xmlns:pc2="http://schemas.microsoft.com/office/powerpoint/2019/9/main/command">
                <pc:docMk/>
                <pc:sldMk cId="449077845" sldId="259"/>
                <pc2:cmMk id="{A7455D80-2C16-400A-BF6A-454B8C4AD7D7}"/>
              </pc2:cmMkLst>
            </pc226:cmChg>
          </p:ext>
        </pc:extLst>
      </pc:sldChg>
      <pc:sldChg chg="ord">
        <pc:chgData name="Hannah Breakstone" userId="17b91a05-f12d-4dbc-9cee-060f4f75e49e" providerId="ADAL" clId="{58D8C63B-5C3B-45B4-991A-BB1FEEDB19B5}" dt="2024-04-11T18:21:16.459" v="191"/>
        <pc:sldMkLst>
          <pc:docMk/>
          <pc:sldMk cId="784850551" sldId="260"/>
        </pc:sldMkLst>
      </pc:sldChg>
      <pc:sldChg chg="addSp modSp mod delCm">
        <pc:chgData name="Hannah Breakstone" userId="17b91a05-f12d-4dbc-9cee-060f4f75e49e" providerId="ADAL" clId="{58D8C63B-5C3B-45B4-991A-BB1FEEDB19B5}" dt="2024-04-11T18:44:08.495" v="508"/>
        <pc:sldMkLst>
          <pc:docMk/>
          <pc:sldMk cId="406475923" sldId="261"/>
        </pc:sldMkLst>
        <pc:extLst>
          <p:ext xmlns:p="http://schemas.openxmlformats.org/presentationml/2006/main" uri="{D6D511B9-2390-475A-947B-AFAB55BFBCF1}">
            <pc226:cmChg xmlns:pc226="http://schemas.microsoft.com/office/powerpoint/2022/06/main/command" chg="del">
              <pc226:chgData name="Hannah Breakstone" userId="17b91a05-f12d-4dbc-9cee-060f4f75e49e" providerId="ADAL" clId="{58D8C63B-5C3B-45B4-991A-BB1FEEDB19B5}" dt="2024-04-11T18:42:13.927" v="445"/>
              <pc2:cmMkLst xmlns:pc2="http://schemas.microsoft.com/office/powerpoint/2019/9/main/command">
                <pc:docMk/>
                <pc:sldMk cId="406475923" sldId="261"/>
                <pc2:cmMk id="{17BF6A69-A34D-431F-9B23-AF7784E46E18}"/>
              </pc2:cmMkLst>
            </pc226:cmChg>
            <pc226:cmChg xmlns:pc226="http://schemas.microsoft.com/office/powerpoint/2022/06/main/command" chg="del">
              <pc226:chgData name="Hannah Breakstone" userId="17b91a05-f12d-4dbc-9cee-060f4f75e49e" providerId="ADAL" clId="{58D8C63B-5C3B-45B4-991A-BB1FEEDB19B5}" dt="2024-04-11T18:44:08.495" v="508"/>
              <pc2:cmMkLst xmlns:pc2="http://schemas.microsoft.com/office/powerpoint/2019/9/main/command">
                <pc:docMk/>
                <pc:sldMk cId="406475923" sldId="261"/>
                <pc2:cmMk id="{4622D9DD-4AEC-4859-BF21-231F03AAEFD1}"/>
              </pc2:cmMkLst>
            </pc226:cmChg>
          </p:ext>
        </pc:extLst>
      </pc:sldChg>
      <pc:sldChg chg="modSp">
        <pc:chgData name="Hannah Breakstone" userId="17b91a05-f12d-4dbc-9cee-060f4f75e49e" providerId="ADAL" clId="{58D8C63B-5C3B-45B4-991A-BB1FEEDB19B5}" dt="2024-04-12T15:19:03.573" v="518"/>
        <pc:sldMkLst>
          <pc:docMk/>
          <pc:sldMk cId="3450778595" sldId="263"/>
        </pc:sldMkLst>
      </pc:sldChg>
      <pc:sldChg chg="modSp mod">
        <pc:chgData name="Hannah Breakstone" userId="17b91a05-f12d-4dbc-9cee-060f4f75e49e" providerId="ADAL" clId="{58D8C63B-5C3B-45B4-991A-BB1FEEDB19B5}" dt="2024-04-15T17:50:38.190" v="530" actId="1036"/>
        <pc:sldMkLst>
          <pc:docMk/>
          <pc:sldMk cId="3134890075" sldId="264"/>
        </pc:sldMkLst>
      </pc:sldChg>
      <pc:sldChg chg="addSp delSp modSp mod ord delCm modCm">
        <pc:chgData name="Hannah Breakstone" userId="17b91a05-f12d-4dbc-9cee-060f4f75e49e" providerId="ADAL" clId="{58D8C63B-5C3B-45B4-991A-BB1FEEDB19B5}" dt="2024-04-12T15:15:45.453" v="513" actId="20577"/>
        <pc:sldMkLst>
          <pc:docMk/>
          <pc:sldMk cId="1606363438" sldId="266"/>
        </pc:sldMkLst>
        <pc:extLst>
          <p:ext xmlns:p="http://schemas.openxmlformats.org/presentationml/2006/main" uri="{D6D511B9-2390-475A-947B-AFAB55BFBCF1}">
            <pc226:cmChg xmlns:pc226="http://schemas.microsoft.com/office/powerpoint/2022/06/main/command" chg="del mod">
              <pc226:chgData name="Hannah Breakstone" userId="17b91a05-f12d-4dbc-9cee-060f4f75e49e" providerId="ADAL" clId="{58D8C63B-5C3B-45B4-991A-BB1FEEDB19B5}" dt="2024-04-11T18:42:05.788" v="443"/>
              <pc2:cmMkLst xmlns:pc2="http://schemas.microsoft.com/office/powerpoint/2019/9/main/command">
                <pc:docMk/>
                <pc:sldMk cId="1606363438" sldId="266"/>
                <pc2:cmMk id="{EA81802D-37D1-4A01-9C26-A36F00DF860E}"/>
              </pc2:cmMkLst>
            </pc226:cmChg>
            <pc226:cmChg xmlns:pc226="http://schemas.microsoft.com/office/powerpoint/2022/06/main/command" chg="del mod">
              <pc226:chgData name="Hannah Breakstone" userId="17b91a05-f12d-4dbc-9cee-060f4f75e49e" providerId="ADAL" clId="{58D8C63B-5C3B-45B4-991A-BB1FEEDB19B5}" dt="2024-04-11T18:42:07.442" v="444"/>
              <pc2:cmMkLst xmlns:pc2="http://schemas.microsoft.com/office/powerpoint/2019/9/main/command">
                <pc:docMk/>
                <pc:sldMk cId="1606363438" sldId="266"/>
                <pc2:cmMk id="{475E619B-0C6E-420F-8F57-EDE6E4F7E75F}"/>
              </pc2:cmMkLst>
            </pc226:cmChg>
          </p:ext>
        </pc:extLst>
      </pc:sldChg>
      <pc:sldChg chg="delSp modSp mod">
        <pc:chgData name="Hannah Breakstone" userId="17b91a05-f12d-4dbc-9cee-060f4f75e49e" providerId="ADAL" clId="{58D8C63B-5C3B-45B4-991A-BB1FEEDB19B5}" dt="2024-04-12T15:19:03.573" v="518"/>
        <pc:sldMkLst>
          <pc:docMk/>
          <pc:sldMk cId="555653761" sldId="269"/>
        </pc:sldMkLst>
      </pc:sldChg>
      <pc:sldChg chg="modSp">
        <pc:chgData name="Hannah Breakstone" userId="17b91a05-f12d-4dbc-9cee-060f4f75e49e" providerId="ADAL" clId="{58D8C63B-5C3B-45B4-991A-BB1FEEDB19B5}" dt="2024-04-12T15:19:03.573" v="518"/>
        <pc:sldMkLst>
          <pc:docMk/>
          <pc:sldMk cId="1530776788" sldId="270"/>
        </pc:sldMkLst>
      </pc:sldChg>
      <pc:sldChg chg="addSp delSp modSp mod">
        <pc:chgData name="Hannah Breakstone" userId="17b91a05-f12d-4dbc-9cee-060f4f75e49e" providerId="ADAL" clId="{58D8C63B-5C3B-45B4-991A-BB1FEEDB19B5}" dt="2024-04-12T15:19:03.573" v="518"/>
        <pc:sldMkLst>
          <pc:docMk/>
          <pc:sldMk cId="673476548" sldId="272"/>
        </pc:sldMkLst>
      </pc:sldChg>
      <pc:sldChg chg="ord">
        <pc:chgData name="Hannah Breakstone" userId="17b91a05-f12d-4dbc-9cee-060f4f75e49e" providerId="ADAL" clId="{58D8C63B-5C3B-45B4-991A-BB1FEEDB19B5}" dt="2024-04-11T18:20:32.557" v="187"/>
        <pc:sldMkLst>
          <pc:docMk/>
          <pc:sldMk cId="2166062383" sldId="273"/>
        </pc:sldMkLst>
      </pc:sldChg>
      <pc:sldChg chg="ord">
        <pc:chgData name="Hannah Breakstone" userId="17b91a05-f12d-4dbc-9cee-060f4f75e49e" providerId="ADAL" clId="{58D8C63B-5C3B-45B4-991A-BB1FEEDB19B5}" dt="2024-04-11T18:21:10.567" v="189"/>
        <pc:sldMkLst>
          <pc:docMk/>
          <pc:sldMk cId="4191869162" sldId="274"/>
        </pc:sldMkLst>
      </pc:sldChg>
      <pc:sldChg chg="del">
        <pc:chgData name="Hannah Breakstone" userId="17b91a05-f12d-4dbc-9cee-060f4f75e49e" providerId="ADAL" clId="{58D8C63B-5C3B-45B4-991A-BB1FEEDB19B5}" dt="2024-04-11T18:00:57.278" v="27" actId="2696"/>
        <pc:sldMkLst>
          <pc:docMk/>
          <pc:sldMk cId="4173716047" sldId="275"/>
        </pc:sldMkLst>
      </pc:sldChg>
      <pc:sldChg chg="addSp delSp modSp del mod">
        <pc:chgData name="Hannah Breakstone" userId="17b91a05-f12d-4dbc-9cee-060f4f75e49e" providerId="ADAL" clId="{58D8C63B-5C3B-45B4-991A-BB1FEEDB19B5}" dt="2024-04-11T18:43:56.966" v="507" actId="2696"/>
        <pc:sldMkLst>
          <pc:docMk/>
          <pc:sldMk cId="3390925824" sldId="276"/>
        </pc:sldMkLst>
      </pc:sldChg>
      <pc:sldChg chg="addSp delSp modSp add mod ord">
        <pc:chgData name="Hannah Breakstone" userId="17b91a05-f12d-4dbc-9cee-060f4f75e49e" providerId="ADAL" clId="{58D8C63B-5C3B-45B4-991A-BB1FEEDB19B5}" dt="2024-04-11T18:34:47.593" v="351"/>
        <pc:sldMkLst>
          <pc:docMk/>
          <pc:sldMk cId="3260546469" sldId="277"/>
        </pc:sldMkLst>
      </pc:sldChg>
      <pc:sldChg chg="addSp delSp modSp add del mod">
        <pc:chgData name="Hannah Breakstone" userId="17b91a05-f12d-4dbc-9cee-060f4f75e49e" providerId="ADAL" clId="{58D8C63B-5C3B-45B4-991A-BB1FEEDB19B5}" dt="2024-04-11T18:20:05.747" v="185" actId="2696"/>
        <pc:sldMkLst>
          <pc:docMk/>
          <pc:sldMk cId="65778476" sldId="278"/>
        </pc:sldMkLst>
      </pc:sldChg>
      <pc:sldChg chg="modSp add mod ord">
        <pc:chgData name="Hannah Breakstone" userId="17b91a05-f12d-4dbc-9cee-060f4f75e49e" providerId="ADAL" clId="{58D8C63B-5C3B-45B4-991A-BB1FEEDB19B5}" dt="2024-04-11T18:34:47.593" v="351"/>
        <pc:sldMkLst>
          <pc:docMk/>
          <pc:sldMk cId="561573003" sldId="279"/>
        </pc:sldMkLst>
      </pc:sldChg>
    </pc:docChg>
  </pc:docChgLst>
  <pc:docChgLst>
    <pc:chgData name="Hannah Breakstone" userId="17b91a05-f12d-4dbc-9cee-060f4f75e49e" providerId="ADAL" clId="{3C5F4549-32CD-450F-9A78-95851BC7A532}"/>
    <pc:docChg chg="undo custSel addSld delSld modSld">
      <pc:chgData name="Hannah Breakstone" userId="17b91a05-f12d-4dbc-9cee-060f4f75e49e" providerId="ADAL" clId="{3C5F4549-32CD-450F-9A78-95851BC7A532}" dt="2024-04-10T23:51:40.680" v="744" actId="313"/>
      <pc:docMkLst>
        <pc:docMk/>
      </pc:docMkLst>
      <pc:sldChg chg="modSp mod">
        <pc:chgData name="Hannah Breakstone" userId="17b91a05-f12d-4dbc-9cee-060f4f75e49e" providerId="ADAL" clId="{3C5F4549-32CD-450F-9A78-95851BC7A532}" dt="2024-04-10T23:25:15.628" v="282" actId="207"/>
        <pc:sldMkLst>
          <pc:docMk/>
          <pc:sldMk cId="359068297" sldId="257"/>
        </pc:sldMkLst>
      </pc:sldChg>
      <pc:sldChg chg="modSp mod addCm delCm">
        <pc:chgData name="Hannah Breakstone" userId="17b91a05-f12d-4dbc-9cee-060f4f75e49e" providerId="ADAL" clId="{3C5F4549-32CD-450F-9A78-95851BC7A532}" dt="2024-04-10T23:28:47.352" v="285" actId="14100"/>
        <pc:sldMkLst>
          <pc:docMk/>
          <pc:sldMk cId="3646684731" sldId="258"/>
        </pc:sldMkLst>
        <pc:extLst>
          <p:ext xmlns:p="http://schemas.openxmlformats.org/presentationml/2006/main" uri="{D6D511B9-2390-475A-947B-AFAB55BFBCF1}">
            <pc226:cmChg xmlns:pc226="http://schemas.microsoft.com/office/powerpoint/2022/06/main/command" chg="add del">
              <pc226:chgData name="Hannah Breakstone" userId="17b91a05-f12d-4dbc-9cee-060f4f75e49e" providerId="ADAL" clId="{3C5F4549-32CD-450F-9A78-95851BC7A532}" dt="2024-04-10T23:16:22.694" v="174"/>
              <pc2:cmMkLst xmlns:pc2="http://schemas.microsoft.com/office/powerpoint/2019/9/main/command">
                <pc:docMk/>
                <pc:sldMk cId="3646684731" sldId="258"/>
                <pc2:cmMk id="{32B97E7D-4AD5-4B14-B31C-70799C1C76A1}"/>
              </pc2:cmMkLst>
            </pc226:cmChg>
          </p:ext>
        </pc:extLst>
      </pc:sldChg>
      <pc:sldChg chg="modSp mod addCm delCm modCm">
        <pc:chgData name="Hannah Breakstone" userId="17b91a05-f12d-4dbc-9cee-060f4f75e49e" providerId="ADAL" clId="{3C5F4549-32CD-450F-9A78-95851BC7A532}" dt="2024-04-10T23:51:40.680" v="744" actId="313"/>
        <pc:sldMkLst>
          <pc:docMk/>
          <pc:sldMk cId="449077845" sldId="259"/>
        </pc:sldMkLst>
        <pc:extLst>
          <p:ext xmlns:p="http://schemas.openxmlformats.org/presentationml/2006/main" uri="{D6D511B9-2390-475A-947B-AFAB55BFBCF1}">
            <pc226:cmChg xmlns:pc226="http://schemas.microsoft.com/office/powerpoint/2022/06/main/command" chg="add mod">
              <pc226:chgData name="Hannah Breakstone" userId="17b91a05-f12d-4dbc-9cee-060f4f75e49e" providerId="ADAL" clId="{3C5F4549-32CD-450F-9A78-95851BC7A532}" dt="2024-04-10T23:43:17.303" v="460"/>
              <pc2:cmMkLst xmlns:pc2="http://schemas.microsoft.com/office/powerpoint/2019/9/main/command">
                <pc:docMk/>
                <pc:sldMk cId="449077845" sldId="259"/>
                <pc2:cmMk id="{A7455D80-2C16-400A-BF6A-454B8C4AD7D7}"/>
              </pc2:cmMkLst>
            </pc226:cmChg>
            <pc226:cmChg xmlns:pc226="http://schemas.microsoft.com/office/powerpoint/2022/06/main/command" chg="add del">
              <pc226:chgData name="Hannah Breakstone" userId="17b91a05-f12d-4dbc-9cee-060f4f75e49e" providerId="ADAL" clId="{3C5F4549-32CD-450F-9A78-95851BC7A532}" dt="2024-04-10T23:16:27.291" v="175"/>
              <pc2:cmMkLst xmlns:pc2="http://schemas.microsoft.com/office/powerpoint/2019/9/main/command">
                <pc:docMk/>
                <pc:sldMk cId="449077845" sldId="259"/>
                <pc2:cmMk id="{9C392CF4-89F2-4CEB-A76E-6D45E698E558}"/>
              </pc2:cmMkLst>
            </pc226:cmChg>
          </p:ext>
        </pc:extLst>
      </pc:sldChg>
      <pc:sldChg chg="modSp mod">
        <pc:chgData name="Hannah Breakstone" userId="17b91a05-f12d-4dbc-9cee-060f4f75e49e" providerId="ADAL" clId="{3C5F4549-32CD-450F-9A78-95851BC7A532}" dt="2024-04-10T23:38:33.875" v="396" actId="15"/>
        <pc:sldMkLst>
          <pc:docMk/>
          <pc:sldMk cId="784850551" sldId="260"/>
        </pc:sldMkLst>
      </pc:sldChg>
      <pc:sldChg chg="addCm">
        <pc:chgData name="Hannah Breakstone" userId="17b91a05-f12d-4dbc-9cee-060f4f75e49e" providerId="ADAL" clId="{3C5F4549-32CD-450F-9A78-95851BC7A532}" dt="2024-04-10T23:43:59.500" v="461"/>
        <pc:sldMkLst>
          <pc:docMk/>
          <pc:sldMk cId="406475923" sldId="261"/>
        </pc:sldMkLst>
        <pc:extLst>
          <p:ext xmlns:p="http://schemas.openxmlformats.org/presentationml/2006/main" uri="{D6D511B9-2390-475A-947B-AFAB55BFBCF1}">
            <pc226:cmChg xmlns:pc226="http://schemas.microsoft.com/office/powerpoint/2022/06/main/command" chg="add">
              <pc226:chgData name="Hannah Breakstone" userId="17b91a05-f12d-4dbc-9cee-060f4f75e49e" providerId="ADAL" clId="{3C5F4549-32CD-450F-9A78-95851BC7A532}" dt="2024-04-10T23:42:34.594" v="458"/>
              <pc2:cmMkLst xmlns:pc2="http://schemas.microsoft.com/office/powerpoint/2019/9/main/command">
                <pc:docMk/>
                <pc:sldMk cId="406475923" sldId="261"/>
                <pc2:cmMk id="{17BF6A69-A34D-431F-9B23-AF7784E46E18}"/>
              </pc2:cmMkLst>
            </pc226:cmChg>
            <pc226:cmChg xmlns:pc226="http://schemas.microsoft.com/office/powerpoint/2022/06/main/command" chg="add">
              <pc226:chgData name="Hannah Breakstone" userId="17b91a05-f12d-4dbc-9cee-060f4f75e49e" providerId="ADAL" clId="{3C5F4549-32CD-450F-9A78-95851BC7A532}" dt="2024-04-10T23:43:59.500" v="461"/>
              <pc2:cmMkLst xmlns:pc2="http://schemas.microsoft.com/office/powerpoint/2019/9/main/command">
                <pc:docMk/>
                <pc:sldMk cId="406475923" sldId="261"/>
                <pc2:cmMk id="{4622D9DD-4AEC-4859-BF21-231F03AAEFD1}"/>
              </pc2:cmMkLst>
            </pc226:cmChg>
          </p:ext>
        </pc:extLst>
      </pc:sldChg>
      <pc:sldChg chg="del">
        <pc:chgData name="Hannah Breakstone" userId="17b91a05-f12d-4dbc-9cee-060f4f75e49e" providerId="ADAL" clId="{3C5F4549-32CD-450F-9A78-95851BC7A532}" dt="2024-04-10T23:10:27.457" v="64" actId="2696"/>
        <pc:sldMkLst>
          <pc:docMk/>
          <pc:sldMk cId="2101764513" sldId="262"/>
        </pc:sldMkLst>
      </pc:sldChg>
      <pc:sldChg chg="addCm">
        <pc:chgData name="Hannah Breakstone" userId="17b91a05-f12d-4dbc-9cee-060f4f75e49e" providerId="ADAL" clId="{3C5F4549-32CD-450F-9A78-95851BC7A532}" dt="2024-04-10T23:44:25.942" v="462"/>
        <pc:sldMkLst>
          <pc:docMk/>
          <pc:sldMk cId="3134890075" sldId="264"/>
        </pc:sldMkLst>
        <pc:extLst>
          <p:ext xmlns:p="http://schemas.openxmlformats.org/presentationml/2006/main" uri="{D6D511B9-2390-475A-947B-AFAB55BFBCF1}">
            <pc226:cmChg xmlns:pc226="http://schemas.microsoft.com/office/powerpoint/2022/06/main/command" chg="add">
              <pc226:chgData name="Hannah Breakstone" userId="17b91a05-f12d-4dbc-9cee-060f4f75e49e" providerId="ADAL" clId="{3C5F4549-32CD-450F-9A78-95851BC7A532}" dt="2024-04-10T23:44:25.942" v="462"/>
              <pc2:cmMkLst xmlns:pc2="http://schemas.microsoft.com/office/powerpoint/2019/9/main/command">
                <pc:docMk/>
                <pc:sldMk cId="3134890075" sldId="264"/>
                <pc2:cmMk id="{64AEA1E7-4D6C-4847-B70E-45DB35DF2E33}"/>
              </pc2:cmMkLst>
            </pc226:cmChg>
          </p:ext>
        </pc:extLst>
      </pc:sldChg>
      <pc:sldChg chg="addCm">
        <pc:chgData name="Hannah Breakstone" userId="17b91a05-f12d-4dbc-9cee-060f4f75e49e" providerId="ADAL" clId="{3C5F4549-32CD-450F-9A78-95851BC7A532}" dt="2024-04-10T23:45:13.339" v="464"/>
        <pc:sldMkLst>
          <pc:docMk/>
          <pc:sldMk cId="1606363438" sldId="266"/>
        </pc:sldMkLst>
        <pc:extLst>
          <p:ext xmlns:p="http://schemas.openxmlformats.org/presentationml/2006/main" uri="{D6D511B9-2390-475A-947B-AFAB55BFBCF1}">
            <pc226:cmChg xmlns:pc226="http://schemas.microsoft.com/office/powerpoint/2022/06/main/command" chg="add">
              <pc226:chgData name="Hannah Breakstone" userId="17b91a05-f12d-4dbc-9cee-060f4f75e49e" providerId="ADAL" clId="{3C5F4549-32CD-450F-9A78-95851BC7A532}" dt="2024-04-10T23:44:52.232" v="463"/>
              <pc2:cmMkLst xmlns:pc2="http://schemas.microsoft.com/office/powerpoint/2019/9/main/command">
                <pc:docMk/>
                <pc:sldMk cId="1606363438" sldId="266"/>
                <pc2:cmMk id="{EA81802D-37D1-4A01-9C26-A36F00DF860E}"/>
              </pc2:cmMkLst>
            </pc226:cmChg>
            <pc226:cmChg xmlns:pc226="http://schemas.microsoft.com/office/powerpoint/2022/06/main/command" chg="add">
              <pc226:chgData name="Hannah Breakstone" userId="17b91a05-f12d-4dbc-9cee-060f4f75e49e" providerId="ADAL" clId="{3C5F4549-32CD-450F-9A78-95851BC7A532}" dt="2024-04-10T23:45:13.339" v="464"/>
              <pc2:cmMkLst xmlns:pc2="http://schemas.microsoft.com/office/powerpoint/2019/9/main/command">
                <pc:docMk/>
                <pc:sldMk cId="1606363438" sldId="266"/>
                <pc2:cmMk id="{475E619B-0C6E-420F-8F57-EDE6E4F7E75F}"/>
              </pc2:cmMkLst>
            </pc226:cmChg>
          </p:ext>
        </pc:extLst>
      </pc:sldChg>
      <pc:sldChg chg="addSp modSp mod">
        <pc:chgData name="Hannah Breakstone" userId="17b91a05-f12d-4dbc-9cee-060f4f75e49e" providerId="ADAL" clId="{3C5F4549-32CD-450F-9A78-95851BC7A532}" dt="2024-04-10T23:51:02.175" v="743" actId="1076"/>
        <pc:sldMkLst>
          <pc:docMk/>
          <pc:sldMk cId="1530776788" sldId="270"/>
        </pc:sldMkLst>
      </pc:sldChg>
      <pc:sldChg chg="addSp delSp modSp new mod">
        <pc:chgData name="Hannah Breakstone" userId="17b91a05-f12d-4dbc-9cee-060f4f75e49e" providerId="ADAL" clId="{3C5F4549-32CD-450F-9A78-95851BC7A532}" dt="2024-04-10T23:31:25.138" v="300" actId="1076"/>
        <pc:sldMkLst>
          <pc:docMk/>
          <pc:sldMk cId="2166062383" sldId="273"/>
        </pc:sldMkLst>
      </pc:sldChg>
      <pc:sldChg chg="delSp modSp add mod">
        <pc:chgData name="Hannah Breakstone" userId="17b91a05-f12d-4dbc-9cee-060f4f75e49e" providerId="ADAL" clId="{3C5F4549-32CD-450F-9A78-95851BC7A532}" dt="2024-04-10T23:41:34.800" v="457" actId="12"/>
        <pc:sldMkLst>
          <pc:docMk/>
          <pc:sldMk cId="4191869162" sldId="274"/>
        </pc:sldMkLst>
      </pc:sldChg>
    </pc:docChg>
  </pc:docChgLst>
  <pc:docChgLst>
    <pc:chgData name="Bobbie Sullivan" userId="b841bd32-96c3-4f87-ab2b-3ecbcbcdd3ea" providerId="ADAL" clId="{DF592DA6-3C50-4748-A3DB-56A4FF5595BD}"/>
    <pc:docChg chg="undo redo custSel addSld modSld">
      <pc:chgData name="Bobbie Sullivan" userId="b841bd32-96c3-4f87-ab2b-3ecbcbcdd3ea" providerId="ADAL" clId="{DF592DA6-3C50-4748-A3DB-56A4FF5595BD}" dt="2024-04-11T15:09:00.351" v="2244"/>
      <pc:docMkLst>
        <pc:docMk/>
      </pc:docMkLst>
      <pc:sldChg chg="modSp mod modCm">
        <pc:chgData name="Bobbie Sullivan" userId="b841bd32-96c3-4f87-ab2b-3ecbcbcdd3ea" providerId="ADAL" clId="{DF592DA6-3C50-4748-A3DB-56A4FF5595BD}" dt="2024-04-11T14:46:41.093" v="1681"/>
        <pc:sldMkLst>
          <pc:docMk/>
          <pc:sldMk cId="449077845" sldId="259"/>
        </pc:sldMkLst>
        <pc:extLst>
          <p:ext xmlns:p="http://schemas.openxmlformats.org/presentationml/2006/main" uri="{D6D511B9-2390-475A-947B-AFAB55BFBCF1}">
            <pc226:cmChg xmlns:pc226="http://schemas.microsoft.com/office/powerpoint/2022/06/main/command" chg="">
              <pc226:chgData name="Bobbie Sullivan" userId="b841bd32-96c3-4f87-ab2b-3ecbcbcdd3ea" providerId="ADAL" clId="{DF592DA6-3C50-4748-A3DB-56A4FF5595BD}" dt="2024-04-11T12:02:24.931" v="234"/>
              <pc2:cmMkLst xmlns:pc2="http://schemas.microsoft.com/office/powerpoint/2019/9/main/command">
                <pc:docMk/>
                <pc:sldMk cId="449077845" sldId="259"/>
                <pc2:cmMk id="{A7455D80-2C16-400A-BF6A-454B8C4AD7D7}"/>
              </pc2:cmMkLst>
              <pc226:cmRplyChg chg="add">
                <pc226:chgData name="Bobbie Sullivan" userId="b841bd32-96c3-4f87-ab2b-3ecbcbcdd3ea" providerId="ADAL" clId="{DF592DA6-3C50-4748-A3DB-56A4FF5595BD}" dt="2024-04-11T12:02:24.931" v="234"/>
                <pc2:cmRplyMkLst xmlns:pc2="http://schemas.microsoft.com/office/powerpoint/2019/9/main/command">
                  <pc:docMk/>
                  <pc:sldMk cId="449077845" sldId="259"/>
                  <pc2:cmMk id="{A7455D80-2C16-400A-BF6A-454B8C4AD7D7}"/>
                  <pc2:cmRplyMk id="{1FF57CB3-9024-4C99-BDB4-E2577D5D57D9}"/>
                </pc2:cmRplyMkLst>
              </pc226:cmRplyChg>
            </pc226:cmChg>
          </p:ext>
        </pc:extLst>
      </pc:sldChg>
      <pc:sldChg chg="modSp mod modCm">
        <pc:chgData name="Bobbie Sullivan" userId="b841bd32-96c3-4f87-ab2b-3ecbcbcdd3ea" providerId="ADAL" clId="{DF592DA6-3C50-4748-A3DB-56A4FF5595BD}" dt="2024-04-11T15:09:00.351" v="2244"/>
        <pc:sldMkLst>
          <pc:docMk/>
          <pc:sldMk cId="406475923" sldId="261"/>
        </pc:sldMkLst>
        <pc:extLst>
          <p:ext xmlns:p="http://schemas.openxmlformats.org/presentationml/2006/main" uri="{D6D511B9-2390-475A-947B-AFAB55BFBCF1}">
            <pc226:cmChg xmlns:pc226="http://schemas.microsoft.com/office/powerpoint/2022/06/main/command" chg="">
              <pc226:chgData name="Bobbie Sullivan" userId="b841bd32-96c3-4f87-ab2b-3ecbcbcdd3ea" providerId="ADAL" clId="{DF592DA6-3C50-4748-A3DB-56A4FF5595BD}" dt="2024-04-11T15:09:00.351" v="2244"/>
              <pc2:cmMkLst xmlns:pc2="http://schemas.microsoft.com/office/powerpoint/2019/9/main/command">
                <pc:docMk/>
                <pc:sldMk cId="406475923" sldId="261"/>
                <pc2:cmMk id="{4622D9DD-4AEC-4859-BF21-231F03AAEFD1}"/>
              </pc2:cmMkLst>
              <pc226:cmRplyChg chg="add">
                <pc226:chgData name="Bobbie Sullivan" userId="b841bd32-96c3-4f87-ab2b-3ecbcbcdd3ea" providerId="ADAL" clId="{DF592DA6-3C50-4748-A3DB-56A4FF5595BD}" dt="2024-04-11T15:09:00.351" v="2244"/>
                <pc2:cmRplyMkLst xmlns:pc2="http://schemas.microsoft.com/office/powerpoint/2019/9/main/command">
                  <pc:docMk/>
                  <pc:sldMk cId="406475923" sldId="261"/>
                  <pc2:cmMk id="{4622D9DD-4AEC-4859-BF21-231F03AAEFD1}"/>
                  <pc2:cmRplyMk id="{BB983521-D30D-4C58-AFF9-BAACBB8946DD}"/>
                </pc2:cmRplyMkLst>
              </pc226:cmRplyChg>
              <pc226:cmRplyChg chg="add">
                <pc226:chgData name="Bobbie Sullivan" userId="b841bd32-96c3-4f87-ab2b-3ecbcbcdd3ea" providerId="ADAL" clId="{DF592DA6-3C50-4748-A3DB-56A4FF5595BD}" dt="2024-04-11T12:29:38.934" v="1440"/>
                <pc2:cmRplyMkLst xmlns:pc2="http://schemas.microsoft.com/office/powerpoint/2019/9/main/command">
                  <pc:docMk/>
                  <pc:sldMk cId="406475923" sldId="261"/>
                  <pc2:cmMk id="{4622D9DD-4AEC-4859-BF21-231F03AAEFD1}"/>
                  <pc2:cmRplyMk id="{92002631-C961-4F29-963A-F50E868718CA}"/>
                </pc2:cmRplyMkLst>
              </pc226:cmRplyChg>
            </pc226:cmChg>
          </p:ext>
        </pc:extLst>
      </pc:sldChg>
      <pc:sldChg chg="modSp mod modCm">
        <pc:chgData name="Bobbie Sullivan" userId="b841bd32-96c3-4f87-ab2b-3ecbcbcdd3ea" providerId="ADAL" clId="{DF592DA6-3C50-4748-A3DB-56A4FF5595BD}" dt="2024-04-11T12:37:13.673" v="1674"/>
        <pc:sldMkLst>
          <pc:docMk/>
          <pc:sldMk cId="3134890075" sldId="264"/>
        </pc:sldMkLst>
        <pc:extLst>
          <p:ext xmlns:p="http://schemas.openxmlformats.org/presentationml/2006/main" uri="{D6D511B9-2390-475A-947B-AFAB55BFBCF1}">
            <pc226:cmChg xmlns:pc226="http://schemas.microsoft.com/office/powerpoint/2022/06/main/command" chg="">
              <pc226:chgData name="Bobbie Sullivan" userId="b841bd32-96c3-4f87-ab2b-3ecbcbcdd3ea" providerId="ADAL" clId="{DF592DA6-3C50-4748-A3DB-56A4FF5595BD}" dt="2024-04-11T12:37:13.673" v="1674"/>
              <pc2:cmMkLst xmlns:pc2="http://schemas.microsoft.com/office/powerpoint/2019/9/main/command">
                <pc:docMk/>
                <pc:sldMk cId="3134890075" sldId="264"/>
                <pc2:cmMk id="{64AEA1E7-4D6C-4847-B70E-45DB35DF2E33}"/>
              </pc2:cmMkLst>
              <pc226:cmRplyChg chg="add">
                <pc226:chgData name="Bobbie Sullivan" userId="b841bd32-96c3-4f87-ab2b-3ecbcbcdd3ea" providerId="ADAL" clId="{DF592DA6-3C50-4748-A3DB-56A4FF5595BD}" dt="2024-04-11T12:37:13.673" v="1674"/>
                <pc2:cmRplyMkLst xmlns:pc2="http://schemas.microsoft.com/office/powerpoint/2019/9/main/command">
                  <pc:docMk/>
                  <pc:sldMk cId="3134890075" sldId="264"/>
                  <pc2:cmMk id="{64AEA1E7-4D6C-4847-B70E-45DB35DF2E33}"/>
                  <pc2:cmRplyMk id="{7041A231-94F5-4EBB-9E3E-C899048D4FDF}"/>
                </pc2:cmRplyMkLst>
              </pc226:cmRplyChg>
            </pc226:cmChg>
          </p:ext>
        </pc:extLst>
      </pc:sldChg>
      <pc:sldChg chg="modSp mod modCm">
        <pc:chgData name="Bobbie Sullivan" userId="b841bd32-96c3-4f87-ab2b-3ecbcbcdd3ea" providerId="ADAL" clId="{DF592DA6-3C50-4748-A3DB-56A4FF5595BD}" dt="2024-04-11T12:42:30.656" v="1679" actId="20577"/>
        <pc:sldMkLst>
          <pc:docMk/>
          <pc:sldMk cId="1606363438" sldId="266"/>
        </pc:sldMkLst>
        <pc:extLst>
          <p:ext xmlns:p="http://schemas.openxmlformats.org/presentationml/2006/main" uri="{D6D511B9-2390-475A-947B-AFAB55BFBCF1}">
            <pc226:cmChg xmlns:pc226="http://schemas.microsoft.com/office/powerpoint/2022/06/main/command" chg="mod">
              <pc226:chgData name="Bobbie Sullivan" userId="b841bd32-96c3-4f87-ab2b-3ecbcbcdd3ea" providerId="ADAL" clId="{DF592DA6-3C50-4748-A3DB-56A4FF5595BD}" dt="2024-04-11T12:42:30.656" v="1679" actId="20577"/>
              <pc2:cmMkLst xmlns:pc2="http://schemas.microsoft.com/office/powerpoint/2019/9/main/command">
                <pc:docMk/>
                <pc:sldMk cId="1606363438" sldId="266"/>
                <pc2:cmMk id="{EA81802D-37D1-4A01-9C26-A36F00DF860E}"/>
              </pc2:cmMkLst>
            </pc226:cmChg>
            <pc226:cmChg xmlns:pc226="http://schemas.microsoft.com/office/powerpoint/2022/06/main/command" chg="mod">
              <pc226:chgData name="Bobbie Sullivan" userId="b841bd32-96c3-4f87-ab2b-3ecbcbcdd3ea" providerId="ADAL" clId="{DF592DA6-3C50-4748-A3DB-56A4FF5595BD}" dt="2024-04-11T12:42:30.656" v="1679" actId="20577"/>
              <pc2:cmMkLst xmlns:pc2="http://schemas.microsoft.com/office/powerpoint/2019/9/main/command">
                <pc:docMk/>
                <pc:sldMk cId="1606363438" sldId="266"/>
                <pc2:cmMk id="{475E619B-0C6E-420F-8F57-EDE6E4F7E75F}"/>
              </pc2:cmMkLst>
              <pc226:cmRplyChg chg="add">
                <pc226:chgData name="Bobbie Sullivan" userId="b841bd32-96c3-4f87-ab2b-3ecbcbcdd3ea" providerId="ADAL" clId="{DF592DA6-3C50-4748-A3DB-56A4FF5595BD}" dt="2024-04-11T12:40:16.976" v="1675"/>
                <pc2:cmRplyMkLst xmlns:pc2="http://schemas.microsoft.com/office/powerpoint/2019/9/main/command">
                  <pc:docMk/>
                  <pc:sldMk cId="1606363438" sldId="266"/>
                  <pc2:cmMk id="{475E619B-0C6E-420F-8F57-EDE6E4F7E75F}"/>
                  <pc2:cmRplyMk id="{FEF34B53-F7DB-47DC-8737-CA966012286A}"/>
                </pc2:cmRplyMkLst>
              </pc226:cmRplyChg>
            </pc226:cmChg>
          </p:ext>
        </pc:extLst>
      </pc:sldChg>
      <pc:sldChg chg="addSp delSp modSp new mod addCm">
        <pc:chgData name="Bobbie Sullivan" userId="b841bd32-96c3-4f87-ab2b-3ecbcbcdd3ea" providerId="ADAL" clId="{DF592DA6-3C50-4748-A3DB-56A4FF5595BD}" dt="2024-04-11T15:00:53.002" v="2109"/>
        <pc:sldMkLst>
          <pc:docMk/>
          <pc:sldMk cId="4173716047" sldId="275"/>
        </pc:sldMkLst>
        <pc:extLst>
          <p:ext xmlns:p="http://schemas.openxmlformats.org/presentationml/2006/main" uri="{D6D511B9-2390-475A-947B-AFAB55BFBCF1}">
            <pc226:cmChg xmlns:pc226="http://schemas.microsoft.com/office/powerpoint/2022/06/main/command" chg="add">
              <pc226:chgData name="Bobbie Sullivan" userId="b841bd32-96c3-4f87-ab2b-3ecbcbcdd3ea" providerId="ADAL" clId="{DF592DA6-3C50-4748-A3DB-56A4FF5595BD}" dt="2024-04-11T15:00:53.002" v="2109"/>
              <pc2:cmMkLst xmlns:pc2="http://schemas.microsoft.com/office/powerpoint/2019/9/main/command">
                <pc:docMk/>
                <pc:sldMk cId="4173716047" sldId="275"/>
                <pc2:cmMk id="{8B0AC1D6-1406-4FD4-806D-0E0CBD9D0A7E}"/>
              </pc2:cmMkLst>
            </pc226:cmChg>
          </p:ext>
        </pc:extLst>
      </pc:sldChg>
      <pc:sldChg chg="addSp delSp modSp new mod">
        <pc:chgData name="Bobbie Sullivan" userId="b841bd32-96c3-4f87-ab2b-3ecbcbcdd3ea" providerId="ADAL" clId="{DF592DA6-3C50-4748-A3DB-56A4FF5595BD}" dt="2024-04-11T15:08:09.053" v="2243" actId="207"/>
        <pc:sldMkLst>
          <pc:docMk/>
          <pc:sldMk cId="3390925824" sldId="276"/>
        </pc:sldMkLst>
      </pc:sldChg>
    </pc:docChg>
  </pc:docChgLst>
  <pc:docChgLst>
    <pc:chgData name="Hannah Breakstone" userId="S::hbreakstone@acdsinc.org::17b91a05-f12d-4dbc-9cee-060f4f75e49e" providerId="AD" clId="Web-{7B4FDC6A-0FDA-C9E6-18A6-46FEAB5F9D1F}"/>
    <pc:docChg chg="modSld">
      <pc:chgData name="Hannah Breakstone" userId="S::hbreakstone@acdsinc.org::17b91a05-f12d-4dbc-9cee-060f4f75e49e" providerId="AD" clId="Web-{7B4FDC6A-0FDA-C9E6-18A6-46FEAB5F9D1F}" dt="2024-04-11T13:48:20.457" v="19"/>
      <pc:docMkLst>
        <pc:docMk/>
      </pc:docMkLst>
      <pc:sldChg chg="modCm">
        <pc:chgData name="Hannah Breakstone" userId="S::hbreakstone@acdsinc.org::17b91a05-f12d-4dbc-9cee-060f4f75e49e" providerId="AD" clId="Web-{7B4FDC6A-0FDA-C9E6-18A6-46FEAB5F9D1F}" dt="2024-04-11T13:45:15.669" v="0"/>
        <pc:sldMkLst>
          <pc:docMk/>
          <pc:sldMk cId="449077845" sldId="259"/>
        </pc:sldMkLst>
        <pc:extLst>
          <p:ext xmlns:p="http://schemas.openxmlformats.org/presentationml/2006/main" uri="{D6D511B9-2390-475A-947B-AFAB55BFBCF1}">
            <pc226:cmChg xmlns:pc226="http://schemas.microsoft.com/office/powerpoint/2022/06/main/command" chg="">
              <pc226:chgData name="Hannah Breakstone" userId="S::hbreakstone@acdsinc.org::17b91a05-f12d-4dbc-9cee-060f4f75e49e" providerId="AD" clId="Web-{7B4FDC6A-0FDA-C9E6-18A6-46FEAB5F9D1F}" dt="2024-04-11T13:45:15.669" v="0"/>
              <pc2:cmMkLst xmlns:pc2="http://schemas.microsoft.com/office/powerpoint/2019/9/main/command">
                <pc:docMk/>
                <pc:sldMk cId="449077845" sldId="259"/>
                <pc2:cmMk id="{A7455D80-2C16-400A-BF6A-454B8C4AD7D7}"/>
              </pc2:cmMkLst>
              <pc226:cmRplyChg chg="add">
                <pc226:chgData name="Hannah Breakstone" userId="S::hbreakstone@acdsinc.org::17b91a05-f12d-4dbc-9cee-060f4f75e49e" providerId="AD" clId="Web-{7B4FDC6A-0FDA-C9E6-18A6-46FEAB5F9D1F}" dt="2024-04-11T13:45:15.669" v="0"/>
                <pc2:cmRplyMkLst xmlns:pc2="http://schemas.microsoft.com/office/powerpoint/2019/9/main/command">
                  <pc:docMk/>
                  <pc:sldMk cId="449077845" sldId="259"/>
                  <pc2:cmMk id="{A7455D80-2C16-400A-BF6A-454B8C4AD7D7}"/>
                  <pc2:cmRplyMk id="{45E3DAC8-1936-4674-B4CF-9FAFE6B4C25E}"/>
                </pc2:cmRplyMkLst>
              </pc226:cmRplyChg>
            </pc226:cmChg>
          </p:ext>
        </pc:extLst>
      </pc:sldChg>
      <pc:sldChg chg="modCm">
        <pc:chgData name="Hannah Breakstone" userId="S::hbreakstone@acdsinc.org::17b91a05-f12d-4dbc-9cee-060f4f75e49e" providerId="AD" clId="Web-{7B4FDC6A-0FDA-C9E6-18A6-46FEAB5F9D1F}" dt="2024-04-11T13:46:50.126" v="1"/>
        <pc:sldMkLst>
          <pc:docMk/>
          <pc:sldMk cId="406475923" sldId="261"/>
        </pc:sldMkLst>
        <pc:extLst>
          <p:ext xmlns:p="http://schemas.openxmlformats.org/presentationml/2006/main" uri="{D6D511B9-2390-475A-947B-AFAB55BFBCF1}">
            <pc226:cmChg xmlns:pc226="http://schemas.microsoft.com/office/powerpoint/2022/06/main/command" chg="">
              <pc226:chgData name="Hannah Breakstone" userId="S::hbreakstone@acdsinc.org::17b91a05-f12d-4dbc-9cee-060f4f75e49e" providerId="AD" clId="Web-{7B4FDC6A-0FDA-C9E6-18A6-46FEAB5F9D1F}" dt="2024-04-11T13:46:50.126" v="1"/>
              <pc2:cmMkLst xmlns:pc2="http://schemas.microsoft.com/office/powerpoint/2019/9/main/command">
                <pc:docMk/>
                <pc:sldMk cId="406475923" sldId="261"/>
                <pc2:cmMk id="{4622D9DD-4AEC-4859-BF21-231F03AAEFD1}"/>
              </pc2:cmMkLst>
              <pc226:cmRplyChg chg="add">
                <pc226:chgData name="Hannah Breakstone" userId="S::hbreakstone@acdsinc.org::17b91a05-f12d-4dbc-9cee-060f4f75e49e" providerId="AD" clId="Web-{7B4FDC6A-0FDA-C9E6-18A6-46FEAB5F9D1F}" dt="2024-04-11T13:46:50.126" v="1"/>
                <pc2:cmRplyMkLst xmlns:pc2="http://schemas.microsoft.com/office/powerpoint/2019/9/main/command">
                  <pc:docMk/>
                  <pc:sldMk cId="406475923" sldId="261"/>
                  <pc2:cmMk id="{4622D9DD-4AEC-4859-BF21-231F03AAEFD1}"/>
                  <pc2:cmRplyMk id="{9C1B7FBC-C9A5-4A17-999F-54EA4E9FFFFB}"/>
                </pc2:cmRplyMkLst>
              </pc226:cmRplyChg>
            </pc226:cmChg>
          </p:ext>
        </pc:extLst>
      </pc:sldChg>
      <pc:sldChg chg="modSp delCm">
        <pc:chgData name="Hannah Breakstone" userId="S::hbreakstone@acdsinc.org::17b91a05-f12d-4dbc-9cee-060f4f75e49e" providerId="AD" clId="Web-{7B4FDC6A-0FDA-C9E6-18A6-46FEAB5F9D1F}" dt="2024-04-11T13:48:20.457" v="19"/>
        <pc:sldMkLst>
          <pc:docMk/>
          <pc:sldMk cId="3134890075" sldId="264"/>
        </pc:sldMkLst>
        <pc:extLst>
          <p:ext xmlns:p="http://schemas.openxmlformats.org/presentationml/2006/main" uri="{D6D511B9-2390-475A-947B-AFAB55BFBCF1}">
            <pc226:cmChg xmlns:pc226="http://schemas.microsoft.com/office/powerpoint/2022/06/main/command" chg="del">
              <pc226:chgData name="Hannah Breakstone" userId="S::hbreakstone@acdsinc.org::17b91a05-f12d-4dbc-9cee-060f4f75e49e" providerId="AD" clId="Web-{7B4FDC6A-0FDA-C9E6-18A6-46FEAB5F9D1F}" dt="2024-04-11T13:48:20.457" v="19"/>
              <pc2:cmMkLst xmlns:pc2="http://schemas.microsoft.com/office/powerpoint/2019/9/main/command">
                <pc:docMk/>
                <pc:sldMk cId="3134890075" sldId="264"/>
                <pc2:cmMk id="{64AEA1E7-4D6C-4847-B70E-45DB35DF2E33}"/>
              </pc2:cmMkLst>
            </pc226:cmChg>
          </p:ext>
        </pc:extLst>
      </pc:sldChg>
    </pc:docChg>
  </pc:docChgLst>
  <pc:docChgLst>
    <pc:chgData name="Hannah Breakstone" userId="17b91a05-f12d-4dbc-9cee-060f4f75e49e" providerId="ADAL" clId="{ABA85C52-77CC-4A6B-9B52-37A499984564}"/>
    <pc:docChg chg="undo custSel delSld modSld">
      <pc:chgData name="Hannah Breakstone" userId="17b91a05-f12d-4dbc-9cee-060f4f75e49e" providerId="ADAL" clId="{ABA85C52-77CC-4A6B-9B52-37A499984564}" dt="2025-03-14T17:07:19.550" v="447" actId="20577"/>
      <pc:docMkLst>
        <pc:docMk/>
      </pc:docMkLst>
      <pc:sldChg chg="modSp mod">
        <pc:chgData name="Hannah Breakstone" userId="17b91a05-f12d-4dbc-9cee-060f4f75e49e" providerId="ADAL" clId="{ABA85C52-77CC-4A6B-9B52-37A499984564}" dt="2025-03-14T17:07:19.550" v="447" actId="20577"/>
        <pc:sldMkLst>
          <pc:docMk/>
          <pc:sldMk cId="359068297" sldId="257"/>
        </pc:sldMkLst>
        <pc:spChg chg="mod">
          <ac:chgData name="Hannah Breakstone" userId="17b91a05-f12d-4dbc-9cee-060f4f75e49e" providerId="ADAL" clId="{ABA85C52-77CC-4A6B-9B52-37A499984564}" dt="2025-03-13T23:28:07.373" v="3" actId="20577"/>
          <ac:spMkLst>
            <pc:docMk/>
            <pc:sldMk cId="359068297" sldId="257"/>
            <ac:spMk id="227" creationId="{00000000-0000-0000-0000-000000000000}"/>
          </ac:spMkLst>
        </pc:spChg>
        <pc:spChg chg="mod">
          <ac:chgData name="Hannah Breakstone" userId="17b91a05-f12d-4dbc-9cee-060f4f75e49e" providerId="ADAL" clId="{ABA85C52-77CC-4A6B-9B52-37A499984564}" dt="2025-03-14T17:07:19.550" v="447" actId="20577"/>
          <ac:spMkLst>
            <pc:docMk/>
            <pc:sldMk cId="359068297" sldId="257"/>
            <ac:spMk id="228" creationId="{00000000-0000-0000-0000-000000000000}"/>
          </ac:spMkLst>
        </pc:spChg>
      </pc:sldChg>
      <pc:sldChg chg="modSp mod">
        <pc:chgData name="Hannah Breakstone" userId="17b91a05-f12d-4dbc-9cee-060f4f75e49e" providerId="ADAL" clId="{ABA85C52-77CC-4A6B-9B52-37A499984564}" dt="2025-03-14T16:27:11.106" v="251" actId="20577"/>
        <pc:sldMkLst>
          <pc:docMk/>
          <pc:sldMk cId="784850551" sldId="260"/>
        </pc:sldMkLst>
        <pc:spChg chg="mod">
          <ac:chgData name="Hannah Breakstone" userId="17b91a05-f12d-4dbc-9cee-060f4f75e49e" providerId="ADAL" clId="{ABA85C52-77CC-4A6B-9B52-37A499984564}" dt="2025-03-14T16:27:11.106" v="251" actId="20577"/>
          <ac:spMkLst>
            <pc:docMk/>
            <pc:sldMk cId="784850551" sldId="260"/>
            <ac:spMk id="259" creationId="{00000000-0000-0000-0000-000000000000}"/>
          </ac:spMkLst>
        </pc:spChg>
      </pc:sldChg>
      <pc:sldChg chg="modSp mod">
        <pc:chgData name="Hannah Breakstone" userId="17b91a05-f12d-4dbc-9cee-060f4f75e49e" providerId="ADAL" clId="{ABA85C52-77CC-4A6B-9B52-37A499984564}" dt="2025-03-14T16:32:45.111" v="383" actId="1076"/>
        <pc:sldMkLst>
          <pc:docMk/>
          <pc:sldMk cId="3134890075" sldId="264"/>
        </pc:sldMkLst>
        <pc:spChg chg="mod">
          <ac:chgData name="Hannah Breakstone" userId="17b91a05-f12d-4dbc-9cee-060f4f75e49e" providerId="ADAL" clId="{ABA85C52-77CC-4A6B-9B52-37A499984564}" dt="2025-03-14T16:29:11.049" v="253" actId="20577"/>
          <ac:spMkLst>
            <pc:docMk/>
            <pc:sldMk cId="3134890075" sldId="264"/>
            <ac:spMk id="286" creationId="{00000000-0000-0000-0000-000000000000}"/>
          </ac:spMkLst>
        </pc:spChg>
        <pc:spChg chg="mod">
          <ac:chgData name="Hannah Breakstone" userId="17b91a05-f12d-4dbc-9cee-060f4f75e49e" providerId="ADAL" clId="{ABA85C52-77CC-4A6B-9B52-37A499984564}" dt="2025-03-14T16:32:45.111" v="383" actId="1076"/>
          <ac:spMkLst>
            <pc:docMk/>
            <pc:sldMk cId="3134890075" sldId="264"/>
            <ac:spMk id="288" creationId="{00000000-0000-0000-0000-000000000000}"/>
          </ac:spMkLst>
        </pc:spChg>
        <pc:graphicFrameChg chg="mod modGraphic">
          <ac:chgData name="Hannah Breakstone" userId="17b91a05-f12d-4dbc-9cee-060f4f75e49e" providerId="ADAL" clId="{ABA85C52-77CC-4A6B-9B52-37A499984564}" dt="2025-03-14T16:32:14.088" v="356" actId="20577"/>
          <ac:graphicFrameMkLst>
            <pc:docMk/>
            <pc:sldMk cId="3134890075" sldId="264"/>
            <ac:graphicFrameMk id="2" creationId="{00000000-0000-0000-0000-000000000000}"/>
          </ac:graphicFrameMkLst>
        </pc:graphicFrameChg>
      </pc:sldChg>
      <pc:sldChg chg="modSp mod">
        <pc:chgData name="Hannah Breakstone" userId="17b91a05-f12d-4dbc-9cee-060f4f75e49e" providerId="ADAL" clId="{ABA85C52-77CC-4A6B-9B52-37A499984564}" dt="2025-03-13T23:30:09.189" v="45" actId="20577"/>
        <pc:sldMkLst>
          <pc:docMk/>
          <pc:sldMk cId="1606363438" sldId="266"/>
        </pc:sldMkLst>
        <pc:spChg chg="mod">
          <ac:chgData name="Hannah Breakstone" userId="17b91a05-f12d-4dbc-9cee-060f4f75e49e" providerId="ADAL" clId="{ABA85C52-77CC-4A6B-9B52-37A499984564}" dt="2025-03-13T23:30:09.189" v="45" actId="20577"/>
          <ac:spMkLst>
            <pc:docMk/>
            <pc:sldMk cId="1606363438" sldId="266"/>
            <ac:spMk id="3" creationId="{6292C4D0-F7C8-6198-AE22-A8FBA96F95F0}"/>
          </ac:spMkLst>
        </pc:spChg>
      </pc:sldChg>
      <pc:sldChg chg="modSp mod">
        <pc:chgData name="Hannah Breakstone" userId="17b91a05-f12d-4dbc-9cee-060f4f75e49e" providerId="ADAL" clId="{ABA85C52-77CC-4A6B-9B52-37A499984564}" dt="2025-03-14T16:34:08.295" v="443" actId="20577"/>
        <pc:sldMkLst>
          <pc:docMk/>
          <pc:sldMk cId="1530776788" sldId="270"/>
        </pc:sldMkLst>
        <pc:spChg chg="mod">
          <ac:chgData name="Hannah Breakstone" userId="17b91a05-f12d-4dbc-9cee-060f4f75e49e" providerId="ADAL" clId="{ABA85C52-77CC-4A6B-9B52-37A499984564}" dt="2025-03-14T16:34:08.295" v="443" actId="20577"/>
          <ac:spMkLst>
            <pc:docMk/>
            <pc:sldMk cId="1530776788" sldId="270"/>
            <ac:spMk id="3" creationId="{00000000-0000-0000-0000-000000000000}"/>
          </ac:spMkLst>
        </pc:spChg>
      </pc:sldChg>
      <pc:sldChg chg="modSp mod">
        <pc:chgData name="Hannah Breakstone" userId="17b91a05-f12d-4dbc-9cee-060f4f75e49e" providerId="ADAL" clId="{ABA85C52-77CC-4A6B-9B52-37A499984564}" dt="2025-03-14T16:22:36.962" v="216" actId="1035"/>
        <pc:sldMkLst>
          <pc:docMk/>
          <pc:sldMk cId="2166062383" sldId="273"/>
        </pc:sldMkLst>
        <pc:spChg chg="mod">
          <ac:chgData name="Hannah Breakstone" userId="17b91a05-f12d-4dbc-9cee-060f4f75e49e" providerId="ADAL" clId="{ABA85C52-77CC-4A6B-9B52-37A499984564}" dt="2025-03-14T16:18:43.983" v="89" actId="20577"/>
          <ac:spMkLst>
            <pc:docMk/>
            <pc:sldMk cId="2166062383" sldId="273"/>
            <ac:spMk id="2" creationId="{7B476F4D-3F9E-91F2-213C-11814C396BFA}"/>
          </ac:spMkLst>
        </pc:spChg>
        <pc:spChg chg="mod">
          <ac:chgData name="Hannah Breakstone" userId="17b91a05-f12d-4dbc-9cee-060f4f75e49e" providerId="ADAL" clId="{ABA85C52-77CC-4A6B-9B52-37A499984564}" dt="2025-03-14T16:22:30.533" v="208" actId="255"/>
          <ac:spMkLst>
            <pc:docMk/>
            <pc:sldMk cId="2166062383" sldId="273"/>
            <ac:spMk id="3" creationId="{4036929B-7263-9ABA-1FD8-F37E9B5FEE0F}"/>
          </ac:spMkLst>
        </pc:spChg>
        <pc:graphicFrameChg chg="mod modGraphic">
          <ac:chgData name="Hannah Breakstone" userId="17b91a05-f12d-4dbc-9cee-060f4f75e49e" providerId="ADAL" clId="{ABA85C52-77CC-4A6B-9B52-37A499984564}" dt="2025-03-14T16:22:36.962" v="216" actId="1035"/>
          <ac:graphicFrameMkLst>
            <pc:docMk/>
            <pc:sldMk cId="2166062383" sldId="273"/>
            <ac:graphicFrameMk id="5" creationId="{7D7D77F1-F58C-ECAD-B034-81E5F3AE998C}"/>
          </ac:graphicFrameMkLst>
        </pc:graphicFrameChg>
        <pc:graphicFrameChg chg="mod modGraphic">
          <ac:chgData name="Hannah Breakstone" userId="17b91a05-f12d-4dbc-9cee-060f4f75e49e" providerId="ADAL" clId="{ABA85C52-77CC-4A6B-9B52-37A499984564}" dt="2025-03-14T16:22:36.962" v="216" actId="1035"/>
          <ac:graphicFrameMkLst>
            <pc:docMk/>
            <pc:sldMk cId="2166062383" sldId="273"/>
            <ac:graphicFrameMk id="6" creationId="{0F70FCEA-51E7-3329-58CF-7EDBB4AEE858}"/>
          </ac:graphicFrameMkLst>
        </pc:graphicFrameChg>
      </pc:sldChg>
      <pc:sldChg chg="modSp del mod">
        <pc:chgData name="Hannah Breakstone" userId="17b91a05-f12d-4dbc-9cee-060f4f75e49e" providerId="ADAL" clId="{ABA85C52-77CC-4A6B-9B52-37A499984564}" dt="2025-03-14T16:25:18.220" v="221" actId="2696"/>
        <pc:sldMkLst>
          <pc:docMk/>
          <pc:sldMk cId="4191869162" sldId="274"/>
        </pc:sldMkLst>
        <pc:spChg chg="mod">
          <ac:chgData name="Hannah Breakstone" userId="17b91a05-f12d-4dbc-9cee-060f4f75e49e" providerId="ADAL" clId="{ABA85C52-77CC-4A6B-9B52-37A499984564}" dt="2025-03-14T16:24:03.410" v="218" actId="20577"/>
          <ac:spMkLst>
            <pc:docMk/>
            <pc:sldMk cId="4191869162" sldId="274"/>
            <ac:spMk id="2" creationId="{7B476F4D-3F9E-91F2-213C-11814C396BFA}"/>
          </ac:spMkLst>
        </pc:spChg>
        <pc:spChg chg="mod">
          <ac:chgData name="Hannah Breakstone" userId="17b91a05-f12d-4dbc-9cee-060f4f75e49e" providerId="ADAL" clId="{ABA85C52-77CC-4A6B-9B52-37A499984564}" dt="2025-03-14T16:25:09.269" v="220" actId="5793"/>
          <ac:spMkLst>
            <pc:docMk/>
            <pc:sldMk cId="4191869162" sldId="274"/>
            <ac:spMk id="3" creationId="{4036929B-7263-9ABA-1FD8-F37E9B5FEE0F}"/>
          </ac:spMkLst>
        </pc:spChg>
      </pc:sldChg>
    </pc:docChg>
  </pc:docChgLst>
</pc:chgInfo>
</file>

<file path=ppt/comments/modernComment_105_183A5493.xml><?xml version="1.0" encoding="utf-8"?>
<p188:cmLst xmlns:a="http://schemas.openxmlformats.org/drawingml/2006/main" xmlns:r="http://schemas.openxmlformats.org/officeDocument/2006/relationships" xmlns:p188="http://schemas.microsoft.com/office/powerpoint/2018/8/main">
  <p188:cm id="{61E6B51D-22BA-4855-B444-2EDA251340A4}" authorId="{2902EAA2-5C50-6586-3DC5-C2D7F76FB75A}" created="2025-03-14T16:28:43.869">
    <ac:deMkLst xmlns:ac="http://schemas.microsoft.com/office/drawing/2013/main/command">
      <pc:docMk xmlns:pc="http://schemas.microsoft.com/office/powerpoint/2013/main/command"/>
      <pc:sldMk xmlns:pc="http://schemas.microsoft.com/office/powerpoint/2013/main/command" cId="406475923" sldId="261"/>
      <ac:graphicFrameMk id="5" creationId="{7791F746-2986-D42C-8512-84FF90A06D31}"/>
    </ac:deMkLst>
    <p188:txBody>
      <a:bodyPr/>
      <a:lstStyle/>
      <a:p>
        <a:r>
          <a:rPr lang="en-US"/>
          <a:t>This will be updated</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93FD55-DF61-41DC-8B67-41CD4129FF7D}" type="datetimeFigureOut">
              <a:rPr lang="en-US" smtClean="0"/>
              <a:t>3/14/2025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A240F-03ED-4508-AA12-EBF1CB08EA7E}" type="slidenum">
              <a:rPr lang="en-US" smtClean="0"/>
              <a:t>‹#›</a:t>
            </a:fld>
            <a:endParaRPr lang="en-US"/>
          </a:p>
        </p:txBody>
      </p:sp>
    </p:spTree>
    <p:extLst>
      <p:ext uri="{BB962C8B-B14F-4D97-AF65-F5344CB8AC3E}">
        <p14:creationId xmlns:p14="http://schemas.microsoft.com/office/powerpoint/2010/main" val="1443505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notes"/>
          <p:cNvSpPr txBox="1">
            <a:spLocks noGrp="1"/>
          </p:cNvSpPr>
          <p:nvPr>
            <p:ph type="body" idx="1"/>
          </p:nvPr>
        </p:nvSpPr>
        <p:spPr>
          <a:xfrm>
            <a:off x="701675" y="4473575"/>
            <a:ext cx="5607050" cy="366077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9927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216eb7c2c6c_0_918: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4" name="Google Shape;244;g216eb7c2c6c_0_918:notes"/>
          <p:cNvSpPr txBox="1">
            <a:spLocks noGrp="1"/>
          </p:cNvSpPr>
          <p:nvPr>
            <p:ph type="body" idx="1"/>
          </p:nvPr>
        </p:nvSpPr>
        <p:spPr>
          <a:xfrm>
            <a:off x="701040" y="4415790"/>
            <a:ext cx="5608200" cy="4183500"/>
          </a:xfrm>
          <a:prstGeom prst="rect">
            <a:avLst/>
          </a:prstGeom>
          <a:noFill/>
          <a:ln>
            <a:noFill/>
          </a:ln>
        </p:spPr>
        <p:txBody>
          <a:bodyPr spcFirstLastPara="1" wrap="square" lIns="93275" tIns="93275" rIns="93275" bIns="9327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35171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216eb7c2c6c_0_1179: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7" name="Google Shape;257;g216eb7c2c6c_0_1179:notes"/>
          <p:cNvSpPr txBox="1">
            <a:spLocks noGrp="1"/>
          </p:cNvSpPr>
          <p:nvPr>
            <p:ph type="body" idx="1"/>
          </p:nvPr>
        </p:nvSpPr>
        <p:spPr>
          <a:xfrm>
            <a:off x="701040" y="4415790"/>
            <a:ext cx="5608200" cy="4183500"/>
          </a:xfrm>
          <a:prstGeom prst="rect">
            <a:avLst/>
          </a:prstGeom>
          <a:noFill/>
          <a:ln>
            <a:noFill/>
          </a:ln>
        </p:spPr>
        <p:txBody>
          <a:bodyPr spcFirstLastPara="1" wrap="square" lIns="93275" tIns="93275" rIns="93275" bIns="9327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46836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216eb7c2c6c_0_1048: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0" name="Google Shape;250;g216eb7c2c6c_0_1048:notes"/>
          <p:cNvSpPr txBox="1">
            <a:spLocks noGrp="1"/>
          </p:cNvSpPr>
          <p:nvPr>
            <p:ph type="body" idx="1"/>
          </p:nvPr>
        </p:nvSpPr>
        <p:spPr>
          <a:xfrm>
            <a:off x="701040" y="4415790"/>
            <a:ext cx="5608200" cy="4183500"/>
          </a:xfrm>
          <a:prstGeom prst="rect">
            <a:avLst/>
          </a:prstGeom>
          <a:noFill/>
          <a:ln>
            <a:noFill/>
          </a:ln>
        </p:spPr>
        <p:txBody>
          <a:bodyPr spcFirstLastPara="1" wrap="square" lIns="93275" tIns="93275" rIns="93275" bIns="9327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54552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216eb7c2c6c_0_1963:notes"/>
          <p:cNvSpPr txBox="1">
            <a:spLocks noGrp="1"/>
          </p:cNvSpPr>
          <p:nvPr>
            <p:ph type="body" idx="1"/>
          </p:nvPr>
        </p:nvSpPr>
        <p:spPr>
          <a:xfrm>
            <a:off x="701040" y="4460256"/>
            <a:ext cx="5608200" cy="4225500"/>
          </a:xfrm>
          <a:prstGeom prst="rect">
            <a:avLst/>
          </a:prstGeom>
          <a:noFill/>
          <a:ln>
            <a:noFill/>
          </a:ln>
        </p:spPr>
        <p:txBody>
          <a:bodyPr spcFirstLastPara="1" wrap="square" lIns="93275" tIns="46625" rIns="93275" bIns="46625" anchor="t" anchorCtr="0">
            <a:noAutofit/>
          </a:bodyPr>
          <a:lstStyle/>
          <a:p>
            <a:pPr marL="0" lvl="0" indent="0" algn="l" rtl="0">
              <a:lnSpc>
                <a:spcPct val="100000"/>
              </a:lnSpc>
              <a:spcBef>
                <a:spcPts val="0"/>
              </a:spcBef>
              <a:spcAft>
                <a:spcPts val="0"/>
              </a:spcAft>
              <a:buSzPts val="1100"/>
              <a:buNone/>
            </a:pPr>
            <a:endParaRPr/>
          </a:p>
        </p:txBody>
      </p:sp>
      <p:sp>
        <p:nvSpPr>
          <p:cNvPr id="298" name="Google Shape;298;g216eb7c2c6c_0_1963:notes"/>
          <p:cNvSpPr>
            <a:spLocks noGrp="1" noRot="1" noChangeAspect="1"/>
          </p:cNvSpPr>
          <p:nvPr>
            <p:ph type="sldImg" idx="2"/>
          </p:nvPr>
        </p:nvSpPr>
        <p:spPr>
          <a:xfrm>
            <a:off x="376238" y="703263"/>
            <a:ext cx="6257925" cy="3521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48929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216eb7c2c6c_0_131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4" name="Google Shape;264;g216eb7c2c6c_0_1310:notes"/>
          <p:cNvSpPr txBox="1">
            <a:spLocks noGrp="1"/>
          </p:cNvSpPr>
          <p:nvPr>
            <p:ph type="body" idx="1"/>
          </p:nvPr>
        </p:nvSpPr>
        <p:spPr>
          <a:xfrm>
            <a:off x="701040" y="4415790"/>
            <a:ext cx="5608200" cy="4183500"/>
          </a:xfrm>
          <a:prstGeom prst="rect">
            <a:avLst/>
          </a:prstGeom>
          <a:noFill/>
          <a:ln>
            <a:noFill/>
          </a:ln>
        </p:spPr>
        <p:txBody>
          <a:bodyPr spcFirstLastPara="1" wrap="square" lIns="93275" tIns="93275" rIns="93275" bIns="9327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00291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216eb7c2c6c_0_157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8" name="Google Shape;278;g216eb7c2c6c_0_1570:notes"/>
          <p:cNvSpPr txBox="1">
            <a:spLocks noGrp="1"/>
          </p:cNvSpPr>
          <p:nvPr>
            <p:ph type="body" idx="1"/>
          </p:nvPr>
        </p:nvSpPr>
        <p:spPr>
          <a:xfrm>
            <a:off x="701040" y="4415790"/>
            <a:ext cx="5608200" cy="4183500"/>
          </a:xfrm>
          <a:prstGeom prst="rect">
            <a:avLst/>
          </a:prstGeom>
          <a:noFill/>
          <a:ln>
            <a:noFill/>
          </a:ln>
        </p:spPr>
        <p:txBody>
          <a:bodyPr spcFirstLastPara="1" wrap="square" lIns="93275" tIns="93275" rIns="93275" bIns="9327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53777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216eb7c2c6c_0_1700:notes"/>
          <p:cNvSpPr txBox="1">
            <a:spLocks noGrp="1"/>
          </p:cNvSpPr>
          <p:nvPr>
            <p:ph type="body" idx="1"/>
          </p:nvPr>
        </p:nvSpPr>
        <p:spPr>
          <a:xfrm>
            <a:off x="701040" y="4460256"/>
            <a:ext cx="5608200" cy="4225500"/>
          </a:xfrm>
          <a:prstGeom prst="rect">
            <a:avLst/>
          </a:prstGeom>
          <a:noFill/>
          <a:ln>
            <a:noFill/>
          </a:ln>
        </p:spPr>
        <p:txBody>
          <a:bodyPr spcFirstLastPara="1" wrap="square" lIns="93275" tIns="46625" rIns="93275" bIns="46625" anchor="t" anchorCtr="0">
            <a:noAutofit/>
          </a:bodyPr>
          <a:lstStyle/>
          <a:p>
            <a:pPr marL="0" lvl="0" indent="0" algn="l" rtl="0">
              <a:lnSpc>
                <a:spcPct val="100000"/>
              </a:lnSpc>
              <a:spcBef>
                <a:spcPts val="0"/>
              </a:spcBef>
              <a:spcAft>
                <a:spcPts val="0"/>
              </a:spcAft>
              <a:buSzPts val="1100"/>
              <a:buNone/>
            </a:pPr>
            <a:endParaRPr/>
          </a:p>
        </p:txBody>
      </p:sp>
      <p:sp>
        <p:nvSpPr>
          <p:cNvPr id="284" name="Google Shape;284;g216eb7c2c6c_0_1700:notes"/>
          <p:cNvSpPr>
            <a:spLocks noGrp="1" noRot="1" noChangeAspect="1"/>
          </p:cNvSpPr>
          <p:nvPr>
            <p:ph type="sldImg" idx="2"/>
          </p:nvPr>
        </p:nvSpPr>
        <p:spPr>
          <a:xfrm>
            <a:off x="376238" y="703263"/>
            <a:ext cx="6257925" cy="35210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65477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1769386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9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3443366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9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7574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9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38544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9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9213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9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US" sz="9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345109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152908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36803529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1">
  <p:cSld name="Title and Content 1">
    <p:spTree>
      <p:nvGrpSpPr>
        <p:cNvPr id="1" name="Shape 93"/>
        <p:cNvGrpSpPr/>
        <p:nvPr/>
      </p:nvGrpSpPr>
      <p:grpSpPr>
        <a:xfrm>
          <a:off x="0" y="0"/>
          <a:ext cx="0" cy="0"/>
          <a:chOff x="0" y="0"/>
          <a:chExt cx="0" cy="0"/>
        </a:xfrm>
      </p:grpSpPr>
      <p:sp>
        <p:nvSpPr>
          <p:cNvPr id="94" name="Google Shape;94;g216eb7c2c6c_0_263"/>
          <p:cNvSpPr txBox="1">
            <a:spLocks noGrp="1"/>
          </p:cNvSpPr>
          <p:nvPr>
            <p:ph type="title"/>
          </p:nvPr>
        </p:nvSpPr>
        <p:spPr>
          <a:xfrm>
            <a:off x="320645" y="310393"/>
            <a:ext cx="5898300" cy="396900"/>
          </a:xfrm>
          <a:prstGeom prst="rect">
            <a:avLst/>
          </a:prstGeom>
          <a:noFill/>
          <a:ln>
            <a:noFill/>
          </a:ln>
        </p:spPr>
        <p:txBody>
          <a:bodyPr spcFirstLastPara="1" wrap="square" lIns="121900" tIns="60925" rIns="121900" bIns="60925" anchor="ctr" anchorCtr="0">
            <a:noAutofit/>
          </a:bodyPr>
          <a:lstStyle>
            <a:lvl1pPr lvl="0" algn="l" rtl="0">
              <a:lnSpc>
                <a:spcPct val="100000"/>
              </a:lnSpc>
              <a:spcBef>
                <a:spcPts val="0"/>
              </a:spcBef>
              <a:spcAft>
                <a:spcPts val="0"/>
              </a:spcAft>
              <a:buClr>
                <a:srgbClr val="7F7F7F"/>
              </a:buClr>
              <a:buSzPts val="2500"/>
              <a:buFont typeface="EB Garamond"/>
              <a:buNone/>
              <a:defRPr>
                <a:solidFill>
                  <a:srgbClr val="7F7F7F"/>
                </a:solidFill>
              </a:defRPr>
            </a:lvl1pPr>
            <a:lvl2pPr lvl="1" algn="l" rtl="0">
              <a:lnSpc>
                <a:spcPct val="100000"/>
              </a:lnSpc>
              <a:spcBef>
                <a:spcPts val="0"/>
              </a:spcBef>
              <a:spcAft>
                <a:spcPts val="0"/>
              </a:spcAft>
              <a:buSzPts val="1500"/>
              <a:buNone/>
              <a:defRPr/>
            </a:lvl2pPr>
            <a:lvl3pPr lvl="2" algn="l" rtl="0">
              <a:lnSpc>
                <a:spcPct val="100000"/>
              </a:lnSpc>
              <a:spcBef>
                <a:spcPts val="0"/>
              </a:spcBef>
              <a:spcAft>
                <a:spcPts val="0"/>
              </a:spcAft>
              <a:buSzPts val="1500"/>
              <a:buNone/>
              <a:defRPr/>
            </a:lvl3pPr>
            <a:lvl4pPr lvl="3" algn="l" rtl="0">
              <a:lnSpc>
                <a:spcPct val="100000"/>
              </a:lnSpc>
              <a:spcBef>
                <a:spcPts val="0"/>
              </a:spcBef>
              <a:spcAft>
                <a:spcPts val="0"/>
              </a:spcAft>
              <a:buSzPts val="1500"/>
              <a:buNone/>
              <a:defRPr/>
            </a:lvl4pPr>
            <a:lvl5pPr lvl="4" algn="l" rtl="0">
              <a:lnSpc>
                <a:spcPct val="100000"/>
              </a:lnSpc>
              <a:spcBef>
                <a:spcPts val="0"/>
              </a:spcBef>
              <a:spcAft>
                <a:spcPts val="0"/>
              </a:spcAft>
              <a:buSzPts val="1500"/>
              <a:buNone/>
              <a:defRPr/>
            </a:lvl5pPr>
            <a:lvl6pPr lvl="5" algn="l" rtl="0">
              <a:lnSpc>
                <a:spcPct val="100000"/>
              </a:lnSpc>
              <a:spcBef>
                <a:spcPts val="0"/>
              </a:spcBef>
              <a:spcAft>
                <a:spcPts val="0"/>
              </a:spcAft>
              <a:buSzPts val="1500"/>
              <a:buNone/>
              <a:defRPr/>
            </a:lvl6pPr>
            <a:lvl7pPr lvl="6" algn="l" rtl="0">
              <a:lnSpc>
                <a:spcPct val="100000"/>
              </a:lnSpc>
              <a:spcBef>
                <a:spcPts val="0"/>
              </a:spcBef>
              <a:spcAft>
                <a:spcPts val="0"/>
              </a:spcAft>
              <a:buSzPts val="1500"/>
              <a:buNone/>
              <a:defRPr/>
            </a:lvl7pPr>
            <a:lvl8pPr lvl="7" algn="l" rtl="0">
              <a:lnSpc>
                <a:spcPct val="100000"/>
              </a:lnSpc>
              <a:spcBef>
                <a:spcPts val="0"/>
              </a:spcBef>
              <a:spcAft>
                <a:spcPts val="0"/>
              </a:spcAft>
              <a:buSzPts val="1500"/>
              <a:buNone/>
              <a:defRPr/>
            </a:lvl8pPr>
            <a:lvl9pPr lvl="8" algn="l" rtl="0">
              <a:lnSpc>
                <a:spcPct val="100000"/>
              </a:lnSpc>
              <a:spcBef>
                <a:spcPts val="0"/>
              </a:spcBef>
              <a:spcAft>
                <a:spcPts val="0"/>
              </a:spcAft>
              <a:buSzPts val="1500"/>
              <a:buNone/>
              <a:defRPr/>
            </a:lvl9pPr>
          </a:lstStyle>
          <a:p>
            <a:endParaRPr/>
          </a:p>
        </p:txBody>
      </p:sp>
      <p:sp>
        <p:nvSpPr>
          <p:cNvPr id="95" name="Google Shape;95;g216eb7c2c6c_0_263"/>
          <p:cNvSpPr txBox="1">
            <a:spLocks noGrp="1"/>
          </p:cNvSpPr>
          <p:nvPr>
            <p:ph type="body" idx="1"/>
          </p:nvPr>
        </p:nvSpPr>
        <p:spPr>
          <a:xfrm>
            <a:off x="609600" y="1600200"/>
            <a:ext cx="10972800" cy="4526100"/>
          </a:xfrm>
          <a:prstGeom prst="rect">
            <a:avLst/>
          </a:prstGeom>
          <a:noFill/>
          <a:ln>
            <a:noFill/>
          </a:ln>
        </p:spPr>
        <p:txBody>
          <a:bodyPr spcFirstLastPara="1" wrap="square" lIns="121900" tIns="60925" rIns="121900" bIns="60925" anchor="t" anchorCtr="0">
            <a:normAutofit/>
          </a:bodyPr>
          <a:lstStyle>
            <a:lvl1pPr marL="457200" lvl="0" indent="-381000" algn="l" rtl="0">
              <a:lnSpc>
                <a:spcPct val="100000"/>
              </a:lnSpc>
              <a:spcBef>
                <a:spcPts val="500"/>
              </a:spcBef>
              <a:spcAft>
                <a:spcPts val="0"/>
              </a:spcAft>
              <a:buSzPts val="2400"/>
              <a:buChar char="►"/>
              <a:defRPr/>
            </a:lvl1pPr>
            <a:lvl2pPr marL="914400" lvl="1" indent="-381000" algn="l" rtl="0">
              <a:lnSpc>
                <a:spcPct val="100000"/>
              </a:lnSpc>
              <a:spcBef>
                <a:spcPts val="500"/>
              </a:spcBef>
              <a:spcAft>
                <a:spcPts val="0"/>
              </a:spcAft>
              <a:buSzPts val="2400"/>
              <a:buChar char="►"/>
              <a:defRPr/>
            </a:lvl2pPr>
            <a:lvl3pPr marL="1371600" lvl="2" indent="-381000" algn="l" rtl="0">
              <a:lnSpc>
                <a:spcPct val="100000"/>
              </a:lnSpc>
              <a:spcBef>
                <a:spcPts val="500"/>
              </a:spcBef>
              <a:spcAft>
                <a:spcPts val="0"/>
              </a:spcAft>
              <a:buSzPts val="2400"/>
              <a:buChar char="►"/>
              <a:defRPr/>
            </a:lvl3pPr>
            <a:lvl4pPr marL="1828800" lvl="3" indent="-381000" algn="l" rtl="0">
              <a:lnSpc>
                <a:spcPct val="100000"/>
              </a:lnSpc>
              <a:spcBef>
                <a:spcPts val="500"/>
              </a:spcBef>
              <a:spcAft>
                <a:spcPts val="0"/>
              </a:spcAft>
              <a:buSzPts val="2400"/>
              <a:buChar char="►"/>
              <a:defRPr/>
            </a:lvl4pPr>
            <a:lvl5pPr marL="2286000" lvl="4" indent="-381000" algn="l" rtl="0">
              <a:lnSpc>
                <a:spcPct val="100000"/>
              </a:lnSpc>
              <a:spcBef>
                <a:spcPts val="500"/>
              </a:spcBef>
              <a:spcAft>
                <a:spcPts val="0"/>
              </a:spcAft>
              <a:buSzPts val="2400"/>
              <a:buChar char="►"/>
              <a:defRPr/>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
        <p:nvSpPr>
          <p:cNvPr id="96" name="Google Shape;96;g216eb7c2c6c_0_263"/>
          <p:cNvSpPr txBox="1">
            <a:spLocks noGrp="1"/>
          </p:cNvSpPr>
          <p:nvPr>
            <p:ph type="body" idx="2"/>
          </p:nvPr>
        </p:nvSpPr>
        <p:spPr>
          <a:xfrm>
            <a:off x="6218767" y="327928"/>
            <a:ext cx="5363700" cy="309600"/>
          </a:xfrm>
          <a:prstGeom prst="rect">
            <a:avLst/>
          </a:prstGeom>
          <a:noFill/>
          <a:ln>
            <a:noFill/>
          </a:ln>
        </p:spPr>
        <p:txBody>
          <a:bodyPr spcFirstLastPara="1" wrap="square" lIns="121900" tIns="60925" rIns="121900" bIns="60925" anchor="t" anchorCtr="0">
            <a:noAutofit/>
          </a:bodyPr>
          <a:lstStyle>
            <a:lvl1pPr marL="457200" lvl="0" indent="-228600" algn="l" rtl="0">
              <a:lnSpc>
                <a:spcPct val="100000"/>
              </a:lnSpc>
              <a:spcBef>
                <a:spcPts val="400"/>
              </a:spcBef>
              <a:spcAft>
                <a:spcPts val="0"/>
              </a:spcAft>
              <a:buSzPts val="2100"/>
              <a:buNone/>
              <a:defRPr sz="2100" b="1">
                <a:solidFill>
                  <a:srgbClr val="C40F3A"/>
                </a:solidFill>
              </a:defRPr>
            </a:lvl1pPr>
            <a:lvl2pPr marL="914400" lvl="1" indent="-381000" algn="l" rtl="0">
              <a:lnSpc>
                <a:spcPct val="100000"/>
              </a:lnSpc>
              <a:spcBef>
                <a:spcPts val="500"/>
              </a:spcBef>
              <a:spcAft>
                <a:spcPts val="0"/>
              </a:spcAft>
              <a:buSzPts val="2400"/>
              <a:buChar char="►"/>
              <a:defRPr sz="2400"/>
            </a:lvl2pPr>
            <a:lvl3pPr marL="1371600" lvl="2" indent="-381000" algn="l" rtl="0">
              <a:lnSpc>
                <a:spcPct val="100000"/>
              </a:lnSpc>
              <a:spcBef>
                <a:spcPts val="500"/>
              </a:spcBef>
              <a:spcAft>
                <a:spcPts val="0"/>
              </a:spcAft>
              <a:buSzPts val="2400"/>
              <a:buChar char="►"/>
              <a:defRPr sz="2400"/>
            </a:lvl3pPr>
            <a:lvl4pPr marL="1828800" lvl="3" indent="-381000" algn="l" rtl="0">
              <a:lnSpc>
                <a:spcPct val="100000"/>
              </a:lnSpc>
              <a:spcBef>
                <a:spcPts val="500"/>
              </a:spcBef>
              <a:spcAft>
                <a:spcPts val="0"/>
              </a:spcAft>
              <a:buSzPts val="2400"/>
              <a:buChar char="►"/>
              <a:defRPr sz="2400"/>
            </a:lvl4pPr>
            <a:lvl5pPr marL="2286000" lvl="4" indent="-381000" algn="l" rtl="0">
              <a:lnSpc>
                <a:spcPct val="100000"/>
              </a:lnSpc>
              <a:spcBef>
                <a:spcPts val="500"/>
              </a:spcBef>
              <a:spcAft>
                <a:spcPts val="0"/>
              </a:spcAft>
              <a:buSzPts val="2400"/>
              <a:buChar char="►"/>
              <a:defRPr sz="2400"/>
            </a:lvl5pPr>
            <a:lvl6pPr marL="2743200" lvl="5" indent="-381000" algn="l" rtl="0">
              <a:lnSpc>
                <a:spcPct val="100000"/>
              </a:lnSpc>
              <a:spcBef>
                <a:spcPts val="500"/>
              </a:spcBef>
              <a:spcAft>
                <a:spcPts val="0"/>
              </a:spcAft>
              <a:buClr>
                <a:schemeClr val="dk1"/>
              </a:buClr>
              <a:buSzPts val="2400"/>
              <a:buChar char="►"/>
              <a:defRPr/>
            </a:lvl6pPr>
            <a:lvl7pPr marL="3200400" lvl="6" indent="-381000" algn="l" rtl="0">
              <a:lnSpc>
                <a:spcPct val="100000"/>
              </a:lnSpc>
              <a:spcBef>
                <a:spcPts val="500"/>
              </a:spcBef>
              <a:spcAft>
                <a:spcPts val="0"/>
              </a:spcAft>
              <a:buClr>
                <a:schemeClr val="dk1"/>
              </a:buClr>
              <a:buSzPts val="2400"/>
              <a:buChar char="►"/>
              <a:defRPr/>
            </a:lvl7pPr>
            <a:lvl8pPr marL="3657600" lvl="7" indent="-381000" algn="l" rtl="0">
              <a:lnSpc>
                <a:spcPct val="100000"/>
              </a:lnSpc>
              <a:spcBef>
                <a:spcPts val="500"/>
              </a:spcBef>
              <a:spcAft>
                <a:spcPts val="0"/>
              </a:spcAft>
              <a:buClr>
                <a:schemeClr val="dk1"/>
              </a:buClr>
              <a:buSzPts val="2400"/>
              <a:buChar char="►"/>
              <a:defRPr/>
            </a:lvl8pPr>
            <a:lvl9pPr marL="4114800" lvl="8" indent="-381000" algn="l" rtl="0">
              <a:lnSpc>
                <a:spcPct val="100000"/>
              </a:lnSpc>
              <a:spcBef>
                <a:spcPts val="500"/>
              </a:spcBef>
              <a:spcAft>
                <a:spcPts val="0"/>
              </a:spcAft>
              <a:buClr>
                <a:schemeClr val="dk1"/>
              </a:buClr>
              <a:buSzPts val="2400"/>
              <a:buChar char="►"/>
              <a:defRPr/>
            </a:lvl9pPr>
          </a:lstStyle>
          <a:p>
            <a:endParaRPr/>
          </a:p>
        </p:txBody>
      </p:sp>
    </p:spTree>
    <p:extLst>
      <p:ext uri="{BB962C8B-B14F-4D97-AF65-F5344CB8AC3E}">
        <p14:creationId xmlns:p14="http://schemas.microsoft.com/office/powerpoint/2010/main" val="2974686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89"/>
        <p:cNvGrpSpPr/>
        <p:nvPr/>
      </p:nvGrpSpPr>
      <p:grpSpPr>
        <a:xfrm>
          <a:off x="0" y="0"/>
          <a:ext cx="0" cy="0"/>
          <a:chOff x="0" y="0"/>
          <a:chExt cx="0" cy="0"/>
        </a:xfrm>
      </p:grpSpPr>
      <p:sp>
        <p:nvSpPr>
          <p:cNvPr id="90" name="Google Shape;90;p15"/>
          <p:cNvSpPr txBox="1">
            <a:spLocks noGrp="1"/>
          </p:cNvSpPr>
          <p:nvPr>
            <p:ph type="title"/>
          </p:nvPr>
        </p:nvSpPr>
        <p:spPr>
          <a:xfrm>
            <a:off x="320647" y="907293"/>
            <a:ext cx="6021432" cy="39648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7F7F7F"/>
              </a:buClr>
              <a:buSzPts val="1900"/>
              <a:buFont typeface="Garamond"/>
              <a:buNone/>
              <a:defRPr>
                <a:solidFill>
                  <a:srgbClr val="7F7F7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5"/>
          <p:cNvSpPr txBox="1">
            <a:spLocks noGrp="1"/>
          </p:cNvSpPr>
          <p:nvPr>
            <p:ph type="body" idx="1"/>
          </p:nvPr>
        </p:nvSpPr>
        <p:spPr>
          <a:xfrm>
            <a:off x="609600" y="1600202"/>
            <a:ext cx="109728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360"/>
              </a:spcBef>
              <a:spcAft>
                <a:spcPts val="0"/>
              </a:spcAft>
              <a:buSzPts val="1800"/>
              <a:buChar char="•"/>
              <a:defRPr/>
            </a:lvl1pPr>
            <a:lvl2pPr marL="914400" lvl="1" indent="-342900" algn="l">
              <a:lnSpc>
                <a:spcPct val="90000"/>
              </a:lnSpc>
              <a:spcBef>
                <a:spcPts val="360"/>
              </a:spcBef>
              <a:spcAft>
                <a:spcPts val="0"/>
              </a:spcAft>
              <a:buSzPts val="1800"/>
              <a:buChar char="–"/>
              <a:defRPr/>
            </a:lvl2pPr>
            <a:lvl3pPr marL="1371600" lvl="2" indent="-342900" algn="l">
              <a:lnSpc>
                <a:spcPct val="90000"/>
              </a:lnSpc>
              <a:spcBef>
                <a:spcPts val="360"/>
              </a:spcBef>
              <a:spcAft>
                <a:spcPts val="0"/>
              </a:spcAft>
              <a:buSzPts val="1800"/>
              <a:buChar char="•"/>
              <a:defRPr/>
            </a:lvl3pPr>
            <a:lvl4pPr marL="1828800" lvl="3" indent="-342900" algn="l">
              <a:lnSpc>
                <a:spcPct val="90000"/>
              </a:lnSpc>
              <a:spcBef>
                <a:spcPts val="360"/>
              </a:spcBef>
              <a:spcAft>
                <a:spcPts val="0"/>
              </a:spcAft>
              <a:buSzPts val="1800"/>
              <a:buChar char="–"/>
              <a:defRPr/>
            </a:lvl4pPr>
            <a:lvl5pPr marL="2286000" lvl="4" indent="-342900" algn="l">
              <a:lnSpc>
                <a:spcPct val="90000"/>
              </a:lnSpc>
              <a:spcBef>
                <a:spcPts val="360"/>
              </a:spcBef>
              <a:spcAft>
                <a:spcPts val="0"/>
              </a:spcAft>
              <a:buSzPts val="1800"/>
              <a:buChar char="»"/>
              <a:defRPr/>
            </a:lvl5pPr>
            <a:lvl6pPr marL="2743200" lvl="5" indent="-342900" algn="l">
              <a:lnSpc>
                <a:spcPct val="90000"/>
              </a:lnSpc>
              <a:spcBef>
                <a:spcPts val="360"/>
              </a:spcBef>
              <a:spcAft>
                <a:spcPts val="0"/>
              </a:spcAft>
              <a:buClr>
                <a:schemeClr val="dk1"/>
              </a:buClr>
              <a:buSzPts val="1800"/>
              <a:buChar char="•"/>
              <a:defRPr/>
            </a:lvl6pPr>
            <a:lvl7pPr marL="3200400" lvl="6" indent="-342900" algn="l">
              <a:lnSpc>
                <a:spcPct val="90000"/>
              </a:lnSpc>
              <a:spcBef>
                <a:spcPts val="360"/>
              </a:spcBef>
              <a:spcAft>
                <a:spcPts val="0"/>
              </a:spcAft>
              <a:buClr>
                <a:schemeClr val="dk1"/>
              </a:buClr>
              <a:buSzPts val="1800"/>
              <a:buChar char="•"/>
              <a:defRPr/>
            </a:lvl7pPr>
            <a:lvl8pPr marL="3657600" lvl="7" indent="-342900" algn="l">
              <a:lnSpc>
                <a:spcPct val="90000"/>
              </a:lnSpc>
              <a:spcBef>
                <a:spcPts val="360"/>
              </a:spcBef>
              <a:spcAft>
                <a:spcPts val="0"/>
              </a:spcAft>
              <a:buClr>
                <a:schemeClr val="dk1"/>
              </a:buClr>
              <a:buSzPts val="1800"/>
              <a:buChar char="•"/>
              <a:defRPr/>
            </a:lvl8pPr>
            <a:lvl9pPr marL="4114800" lvl="8" indent="-342900" algn="l">
              <a:lnSpc>
                <a:spcPct val="90000"/>
              </a:lnSpc>
              <a:spcBef>
                <a:spcPts val="360"/>
              </a:spcBef>
              <a:spcAft>
                <a:spcPts val="0"/>
              </a:spcAft>
              <a:buClr>
                <a:schemeClr val="dk1"/>
              </a:buClr>
              <a:buSzPts val="1800"/>
              <a:buChar char="•"/>
              <a:defRPr/>
            </a:lvl9pPr>
          </a:lstStyle>
          <a:p>
            <a:endParaRPr/>
          </a:p>
        </p:txBody>
      </p:sp>
      <p:sp>
        <p:nvSpPr>
          <p:cNvPr id="92" name="Google Shape;92;p15"/>
          <p:cNvSpPr txBox="1">
            <a:spLocks noGrp="1"/>
          </p:cNvSpPr>
          <p:nvPr>
            <p:ph type="body" idx="2"/>
          </p:nvPr>
        </p:nvSpPr>
        <p:spPr>
          <a:xfrm>
            <a:off x="6218769" y="924830"/>
            <a:ext cx="5363633" cy="30963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320"/>
              </a:spcBef>
              <a:spcAft>
                <a:spcPts val="0"/>
              </a:spcAft>
              <a:buSzPts val="1600"/>
              <a:buNone/>
              <a:defRPr sz="1600" b="1">
                <a:solidFill>
                  <a:srgbClr val="C40F3A"/>
                </a:solidFill>
              </a:defRPr>
            </a:lvl1pPr>
            <a:lvl2pPr marL="914400" lvl="1" indent="-342900" algn="l">
              <a:lnSpc>
                <a:spcPct val="90000"/>
              </a:lnSpc>
              <a:spcBef>
                <a:spcPts val="360"/>
              </a:spcBef>
              <a:spcAft>
                <a:spcPts val="0"/>
              </a:spcAft>
              <a:buSzPts val="1800"/>
              <a:buChar char="–"/>
              <a:defRPr sz="1800"/>
            </a:lvl2pPr>
            <a:lvl3pPr marL="1371600" lvl="2" indent="-342900" algn="l">
              <a:lnSpc>
                <a:spcPct val="90000"/>
              </a:lnSpc>
              <a:spcBef>
                <a:spcPts val="360"/>
              </a:spcBef>
              <a:spcAft>
                <a:spcPts val="0"/>
              </a:spcAft>
              <a:buSzPts val="1800"/>
              <a:buChar char="•"/>
              <a:defRPr sz="1800"/>
            </a:lvl3pPr>
            <a:lvl4pPr marL="1828800" lvl="3" indent="-342900" algn="l">
              <a:lnSpc>
                <a:spcPct val="90000"/>
              </a:lnSpc>
              <a:spcBef>
                <a:spcPts val="360"/>
              </a:spcBef>
              <a:spcAft>
                <a:spcPts val="0"/>
              </a:spcAft>
              <a:buSzPts val="1800"/>
              <a:buChar char="–"/>
              <a:defRPr sz="1800"/>
            </a:lvl4pPr>
            <a:lvl5pPr marL="2286000" lvl="4" indent="-342900" algn="l">
              <a:lnSpc>
                <a:spcPct val="90000"/>
              </a:lnSpc>
              <a:spcBef>
                <a:spcPts val="360"/>
              </a:spcBef>
              <a:spcAft>
                <a:spcPts val="0"/>
              </a:spcAft>
              <a:buSzPts val="1800"/>
              <a:buChar char="»"/>
              <a:defRPr sz="1800"/>
            </a:lvl5pPr>
            <a:lvl6pPr marL="2743200" lvl="5" indent="-342900" algn="l">
              <a:lnSpc>
                <a:spcPct val="90000"/>
              </a:lnSpc>
              <a:spcBef>
                <a:spcPts val="360"/>
              </a:spcBef>
              <a:spcAft>
                <a:spcPts val="0"/>
              </a:spcAft>
              <a:buClr>
                <a:schemeClr val="dk1"/>
              </a:buClr>
              <a:buSzPts val="1800"/>
              <a:buChar char="•"/>
              <a:defRPr/>
            </a:lvl6pPr>
            <a:lvl7pPr marL="3200400" lvl="6" indent="-342900" algn="l">
              <a:lnSpc>
                <a:spcPct val="90000"/>
              </a:lnSpc>
              <a:spcBef>
                <a:spcPts val="360"/>
              </a:spcBef>
              <a:spcAft>
                <a:spcPts val="0"/>
              </a:spcAft>
              <a:buClr>
                <a:schemeClr val="dk1"/>
              </a:buClr>
              <a:buSzPts val="1800"/>
              <a:buChar char="•"/>
              <a:defRPr/>
            </a:lvl7pPr>
            <a:lvl8pPr marL="3657600" lvl="7" indent="-342900" algn="l">
              <a:lnSpc>
                <a:spcPct val="90000"/>
              </a:lnSpc>
              <a:spcBef>
                <a:spcPts val="360"/>
              </a:spcBef>
              <a:spcAft>
                <a:spcPts val="0"/>
              </a:spcAft>
              <a:buClr>
                <a:schemeClr val="dk1"/>
              </a:buClr>
              <a:buSzPts val="1800"/>
              <a:buChar char="•"/>
              <a:defRPr/>
            </a:lvl8pPr>
            <a:lvl9pPr marL="4114800" lvl="8" indent="-342900" algn="l">
              <a:lnSpc>
                <a:spcPct val="90000"/>
              </a:lnSpc>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9124908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31829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1762134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186663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618826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7398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3678484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74758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326251-6974-415F-BFAA-0513AEF54DF3}" type="slidenum">
              <a:rPr lang="en-US" smtClean="0"/>
              <a:t>‹#›</a:t>
            </a:fld>
            <a:endParaRPr lang="en-US"/>
          </a:p>
        </p:txBody>
      </p:sp>
    </p:spTree>
    <p:extLst>
      <p:ext uri="{BB962C8B-B14F-4D97-AF65-F5344CB8AC3E}">
        <p14:creationId xmlns:p14="http://schemas.microsoft.com/office/powerpoint/2010/main" val="781052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44326251-6974-415F-BFAA-0513AEF54DF3}" type="slidenum">
              <a:rPr lang="en-US" smtClean="0"/>
              <a:t>‹#›</a:t>
            </a:fld>
            <a:endParaRPr lang="en-US"/>
          </a:p>
        </p:txBody>
      </p:sp>
    </p:spTree>
    <p:extLst>
      <p:ext uri="{BB962C8B-B14F-4D97-AF65-F5344CB8AC3E}">
        <p14:creationId xmlns:p14="http://schemas.microsoft.com/office/powerpoint/2010/main" val="3456563910"/>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 id="2147483828" r:id="rId18"/>
  </p:sldLayoutIdLst>
  <p:hf hdr="0" ft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bsullivan@acdsinc.org" TargetMode="External"/><Relationship Id="rId2" Type="http://schemas.openxmlformats.org/officeDocument/2006/relationships/hyperlink" Target="mailto:hbreakstone@acdsin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05_183A5493.xml"/><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
          <p:cNvSpPr txBox="1">
            <a:spLocks noGrp="1"/>
          </p:cNvSpPr>
          <p:nvPr>
            <p:ph type="ctrTitle"/>
          </p:nvPr>
        </p:nvSpPr>
        <p:spPr>
          <a:xfrm>
            <a:off x="753533" y="2404531"/>
            <a:ext cx="9274003" cy="164630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rgbClr val="BF1238"/>
              </a:buClr>
              <a:buSzPct val="136666"/>
              <a:buFont typeface="Trebuchet MS"/>
              <a:buNone/>
            </a:pPr>
            <a:r>
              <a:rPr lang="en-US" b="1" dirty="0">
                <a:solidFill>
                  <a:schemeClr val="accent2"/>
                </a:solidFill>
                <a:latin typeface="Trebuchet MS"/>
                <a:ea typeface="Trebuchet MS"/>
                <a:cs typeface="Trebuchet MS"/>
                <a:sym typeface="Trebuchet MS"/>
              </a:rPr>
              <a:t>HSP FY26 Application Training</a:t>
            </a:r>
            <a:r>
              <a:rPr lang="en-US" dirty="0">
                <a:solidFill>
                  <a:schemeClr val="accent2"/>
                </a:solidFill>
                <a:latin typeface="Trebuchet MS"/>
                <a:ea typeface="Trebuchet MS"/>
                <a:cs typeface="Trebuchet MS"/>
                <a:sym typeface="Trebuchet MS"/>
              </a:rPr>
              <a:t> </a:t>
            </a:r>
          </a:p>
          <a:p>
            <a:pPr marL="0" lvl="0" indent="0" algn="ctr" rtl="0">
              <a:lnSpc>
                <a:spcPct val="90000"/>
              </a:lnSpc>
              <a:spcBef>
                <a:spcPts val="0"/>
              </a:spcBef>
              <a:spcAft>
                <a:spcPts val="0"/>
              </a:spcAft>
              <a:buClr>
                <a:srgbClr val="C00000"/>
              </a:buClr>
              <a:buSzPct val="100000"/>
              <a:buFont typeface="Calibri"/>
              <a:buNone/>
            </a:pPr>
            <a:endParaRPr lang="en-US" dirty="0"/>
          </a:p>
        </p:txBody>
      </p:sp>
      <p:sp>
        <p:nvSpPr>
          <p:cNvPr id="228" name="Google Shape;228;p1"/>
          <p:cNvSpPr txBox="1">
            <a:spLocks noGrp="1"/>
          </p:cNvSpPr>
          <p:nvPr>
            <p:ph type="subTitle" idx="1"/>
          </p:nvPr>
        </p:nvSpPr>
        <p:spPr>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SzPts val="2880"/>
              <a:buNone/>
            </a:pPr>
            <a:r>
              <a:rPr lang="en-US" dirty="0">
                <a:latin typeface="Roboto" panose="02000000000000000000" pitchFamily="2" charset="0"/>
                <a:ea typeface="Roboto" panose="02000000000000000000" pitchFamily="2" charset="0"/>
                <a:cs typeface="Roboto" panose="02000000000000000000" pitchFamily="2" charset="0"/>
              </a:rPr>
              <a:t>Session #1: Friday, March 14, 2025, 1pm</a:t>
            </a:r>
          </a:p>
          <a:p>
            <a:pPr marL="0" lvl="0" indent="0" algn="ctr" rtl="0">
              <a:lnSpc>
                <a:spcPct val="90000"/>
              </a:lnSpc>
              <a:spcBef>
                <a:spcPts val="0"/>
              </a:spcBef>
              <a:spcAft>
                <a:spcPts val="0"/>
              </a:spcAft>
              <a:buSzPts val="2880"/>
              <a:buNone/>
            </a:pPr>
            <a:r>
              <a:rPr lang="en-US" dirty="0">
                <a:latin typeface="Roboto" panose="02000000000000000000" pitchFamily="2" charset="0"/>
                <a:ea typeface="Roboto" panose="02000000000000000000" pitchFamily="2" charset="0"/>
                <a:cs typeface="Roboto" panose="02000000000000000000" pitchFamily="2" charset="0"/>
              </a:rPr>
              <a:t>Session #2: Tuesday, March 18, 2025, 12pm</a:t>
            </a:r>
          </a:p>
        </p:txBody>
      </p:sp>
      <p:sp>
        <p:nvSpPr>
          <p:cNvPr id="4" name="Slide Number Placeholder 3">
            <a:extLst>
              <a:ext uri="{FF2B5EF4-FFF2-40B4-BE49-F238E27FC236}">
                <a16:creationId xmlns:a16="http://schemas.microsoft.com/office/drawing/2014/main" id="{F35C5864-E593-90FB-A398-57116CE521D3}"/>
              </a:ext>
            </a:extLst>
          </p:cNvPr>
          <p:cNvSpPr>
            <a:spLocks noGrp="1"/>
          </p:cNvSpPr>
          <p:nvPr>
            <p:ph type="sldNum" sz="quarter" idx="12"/>
          </p:nvPr>
        </p:nvSpPr>
        <p:spPr/>
        <p:txBody>
          <a:bodyPr/>
          <a:lstStyle/>
          <a:p>
            <a:fld id="{44326251-6974-415F-BFAA-0513AEF54DF3}" type="slidenum">
              <a:rPr lang="en-US" smtClean="0"/>
              <a:t>1</a:t>
            </a:fld>
            <a:endParaRPr lang="en-US"/>
          </a:p>
        </p:txBody>
      </p:sp>
    </p:spTree>
    <p:extLst>
      <p:ext uri="{BB962C8B-B14F-4D97-AF65-F5344CB8AC3E}">
        <p14:creationId xmlns:p14="http://schemas.microsoft.com/office/powerpoint/2010/main" val="359068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g216eb7c2c6c_0_1570"/>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5500"/>
              <a:buNone/>
            </a:pPr>
            <a:r>
              <a:rPr lang="en-US" dirty="0"/>
              <a:t>Local Application Process</a:t>
            </a:r>
            <a:endParaRPr dirty="0"/>
          </a:p>
        </p:txBody>
      </p:sp>
      <p:sp>
        <p:nvSpPr>
          <p:cNvPr id="281" name="Google Shape;281;g216eb7c2c6c_0_1570"/>
          <p:cNvSpPr txBox="1">
            <a:spLocks noGrp="1"/>
          </p:cNvSpPr>
          <p:nvPr>
            <p:ph type="subTitle" idx="1"/>
          </p:nvPr>
        </p:nvSpPr>
        <p:spPr>
          <a:prstGeom prst="rect">
            <a:avLst/>
          </a:prstGeom>
          <a:noFill/>
          <a:ln>
            <a:noFill/>
          </a:ln>
        </p:spPr>
        <p:txBody>
          <a:bodyPr spcFirstLastPara="1" wrap="square" lIns="91425" tIns="45700" rIns="91425" bIns="45700" anchor="t" anchorCtr="0">
            <a:normAutofit/>
          </a:bodyPr>
          <a:lstStyle/>
          <a:p>
            <a:pPr marL="0" lvl="0" indent="0" algn="r" rtl="0">
              <a:lnSpc>
                <a:spcPct val="100000"/>
              </a:lnSpc>
              <a:spcBef>
                <a:spcPts val="1100"/>
              </a:spcBef>
              <a:spcAft>
                <a:spcPts val="0"/>
              </a:spcAft>
              <a:buSzPts val="1500"/>
              <a:buNone/>
            </a:pPr>
            <a:endParaRPr/>
          </a:p>
        </p:txBody>
      </p:sp>
      <p:sp>
        <p:nvSpPr>
          <p:cNvPr id="4" name="Slide Number Placeholder 3">
            <a:extLst>
              <a:ext uri="{FF2B5EF4-FFF2-40B4-BE49-F238E27FC236}">
                <a16:creationId xmlns:a16="http://schemas.microsoft.com/office/drawing/2014/main" id="{0CD9F2E3-C2AD-863A-3DDE-5CC2509B2E36}"/>
              </a:ext>
            </a:extLst>
          </p:cNvPr>
          <p:cNvSpPr>
            <a:spLocks noGrp="1"/>
          </p:cNvSpPr>
          <p:nvPr>
            <p:ph type="sldNum" sz="quarter" idx="12"/>
          </p:nvPr>
        </p:nvSpPr>
        <p:spPr/>
        <p:txBody>
          <a:bodyPr/>
          <a:lstStyle/>
          <a:p>
            <a:fld id="{44326251-6974-415F-BFAA-0513AEF54DF3}" type="slidenum">
              <a:rPr lang="en-US" smtClean="0"/>
              <a:t>10</a:t>
            </a:fld>
            <a:endParaRPr lang="en-US"/>
          </a:p>
        </p:txBody>
      </p:sp>
    </p:spTree>
    <p:extLst>
      <p:ext uri="{BB962C8B-B14F-4D97-AF65-F5344CB8AC3E}">
        <p14:creationId xmlns:p14="http://schemas.microsoft.com/office/powerpoint/2010/main" val="3450778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g216eb7c2c6c_0_1700"/>
          <p:cNvSpPr/>
          <p:nvPr/>
        </p:nvSpPr>
        <p:spPr>
          <a:xfrm>
            <a:off x="620050" y="851675"/>
            <a:ext cx="8923200" cy="800400"/>
          </a:xfrm>
          <a:prstGeom prst="rect">
            <a:avLst/>
          </a:prstGeom>
          <a:noFill/>
          <a:ln>
            <a:noFill/>
          </a:ln>
        </p:spPr>
        <p:txBody>
          <a:bodyPr spcFirstLastPara="1" wrap="square" lIns="91400" tIns="45700" rIns="91400"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800"/>
              <a:buFont typeface="Arial"/>
              <a:buNone/>
              <a:tabLst/>
              <a:defRPr/>
            </a:pPr>
            <a:r>
              <a:rPr kumimoji="0" lang="en-US" sz="3600" b="0" i="0" u="none" strike="noStrike" kern="0" cap="none" spc="0" normalizeH="0" baseline="0" noProof="0" dirty="0">
                <a:ln>
                  <a:noFill/>
                </a:ln>
                <a:solidFill>
                  <a:schemeClr val="accent1"/>
                </a:solidFill>
                <a:effectLst/>
                <a:uLnTx/>
                <a:uFillTx/>
                <a:latin typeface="+mj-lt"/>
                <a:ea typeface="Calibri"/>
                <a:cs typeface="Calibri"/>
                <a:sym typeface="Calibri"/>
              </a:rPr>
              <a:t>FY26 Application Timeline</a:t>
            </a:r>
            <a:endParaRPr kumimoji="0" sz="3600" b="0" i="0" u="none" strike="noStrike" kern="0" cap="none" spc="0" normalizeH="0" baseline="0" noProof="0" dirty="0">
              <a:ln>
                <a:noFill/>
              </a:ln>
              <a:solidFill>
                <a:schemeClr val="accent1"/>
              </a:solidFill>
              <a:effectLst/>
              <a:uLnTx/>
              <a:uFillTx/>
              <a:latin typeface="+mj-lt"/>
              <a:ea typeface="Trebuchet MS"/>
              <a:cs typeface="Trebuchet MS"/>
              <a:sym typeface="Trebuchet MS"/>
            </a:endParaRPr>
          </a:p>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0" cap="none" spc="0" normalizeH="0" baseline="0" noProof="0" dirty="0">
              <a:ln>
                <a:noFill/>
              </a:ln>
              <a:solidFill>
                <a:srgbClr val="5B9BD5"/>
              </a:solidFill>
              <a:effectLst/>
              <a:uLnTx/>
              <a:uFillTx/>
              <a:latin typeface="Arial"/>
              <a:ea typeface="Arial"/>
              <a:cs typeface="Arial"/>
              <a:sym typeface="Arial"/>
            </a:endParaRPr>
          </a:p>
        </p:txBody>
      </p:sp>
      <p:sp>
        <p:nvSpPr>
          <p:cNvPr id="287" name="Google Shape;287;g216eb7c2c6c_0_1700"/>
          <p:cNvSpPr/>
          <p:nvPr/>
        </p:nvSpPr>
        <p:spPr>
          <a:xfrm>
            <a:off x="1380576" y="286431"/>
            <a:ext cx="3185700" cy="646500"/>
          </a:xfrm>
          <a:prstGeom prst="rect">
            <a:avLst/>
          </a:prstGeom>
          <a:noFill/>
          <a:ln>
            <a:noFill/>
          </a:ln>
        </p:spPr>
        <p:txBody>
          <a:bodyPr spcFirstLastPara="1" wrap="square" lIns="91400" tIns="45700" rIns="91400"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0" i="0" u="none" strike="noStrike" kern="0" cap="none" spc="0" normalizeH="0" baseline="0" noProof="0">
                <a:ln>
                  <a:noFill/>
                </a:ln>
                <a:solidFill>
                  <a:srgbClr val="000000"/>
                </a:solidFill>
                <a:effectLst/>
                <a:uLnTx/>
                <a:uFillTx/>
                <a:latin typeface="Calibri"/>
                <a:ea typeface="Calibri"/>
                <a:cs typeface="Calibri"/>
                <a:sym typeface="Calibri"/>
              </a:rPr>
              <a:t>	</a:t>
            </a:r>
            <a:endParaRPr kumimoji="0" sz="600" b="0" i="0" u="none" strike="noStrike" kern="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000000"/>
              </a:solidFill>
              <a:effectLst/>
              <a:uLnTx/>
              <a:uFillTx/>
              <a:latin typeface="EB Garamond"/>
              <a:ea typeface="EB Garamond"/>
              <a:cs typeface="EB Garamond"/>
              <a:sym typeface="EB Garamond"/>
            </a:endParaRPr>
          </a:p>
        </p:txBody>
      </p:sp>
      <p:sp>
        <p:nvSpPr>
          <p:cNvPr id="288" name="Google Shape;288;g216eb7c2c6c_0_1700"/>
          <p:cNvSpPr txBox="1"/>
          <p:nvPr/>
        </p:nvSpPr>
        <p:spPr>
          <a:xfrm>
            <a:off x="2785029" y="5262564"/>
            <a:ext cx="4681293" cy="1184899"/>
          </a:xfrm>
          <a:prstGeom prst="rect">
            <a:avLst/>
          </a:prstGeom>
          <a:noFill/>
          <a:ln>
            <a:noFill/>
          </a:ln>
        </p:spPr>
        <p:txBody>
          <a:bodyPr spcFirstLastPara="1" wrap="square" lIns="121900" tIns="121900" rIns="121900" bIns="121900" anchor="t" anchorCtr="0">
            <a:spAutoFit/>
          </a:bodyPr>
          <a:lstStyle/>
          <a:p>
            <a:pPr marL="171450" marR="0" lvl="0" algn="l" defTabSz="914400" rtl="0" eaLnBrk="1" fontAlgn="auto" latinLnBrk="0" hangingPunct="1">
              <a:lnSpc>
                <a:spcPct val="100000"/>
              </a:lnSpc>
              <a:spcBef>
                <a:spcPts val="0"/>
              </a:spcBef>
              <a:spcAft>
                <a:spcPts val="0"/>
              </a:spcAft>
              <a:buClr>
                <a:srgbClr val="000000"/>
              </a:buClr>
              <a:buSzPts val="2100"/>
              <a:tabLst/>
              <a:defRPr/>
            </a:pPr>
            <a:endParaRPr kumimoji="0" lang="en-US" sz="2100" b="0" i="0" u="none" strike="noStrike" kern="0" cap="none" spc="0" normalizeH="0" baseline="0" noProof="0" dirty="0">
              <a:ln>
                <a:noFill/>
              </a:ln>
              <a:solidFill>
                <a:srgbClr val="000000"/>
              </a:solidFill>
              <a:effectLst/>
              <a:uLnTx/>
              <a:uFillTx/>
              <a:latin typeface="Trebuchet MS"/>
              <a:ea typeface="Trebuchet MS"/>
              <a:cs typeface="Trebuchet MS"/>
              <a:sym typeface="Trebuchet MS"/>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chemeClr val="accent5"/>
                </a:solidFill>
                <a:effectLst/>
                <a:uLnTx/>
                <a:uFillTx/>
                <a:latin typeface="Trebuchet MS"/>
                <a:ea typeface="Trebuchet MS"/>
                <a:cs typeface="Trebuchet MS"/>
                <a:sym typeface="Trebuchet MS"/>
              </a:rPr>
              <a:t>*Due Date April 9, 2025, 11:59pm</a:t>
            </a:r>
            <a:endParaRPr kumimoji="0" sz="2100" b="1" i="0" u="none" strike="noStrike" kern="0" cap="none" spc="0" normalizeH="0" baseline="0" noProof="0" dirty="0">
              <a:ln>
                <a:noFill/>
              </a:ln>
              <a:solidFill>
                <a:schemeClr val="accent5"/>
              </a:solidFill>
              <a:effectLst/>
              <a:uLnTx/>
              <a:uFillTx/>
              <a:latin typeface="Trebuchet MS"/>
              <a:ea typeface="Trebuchet MS"/>
              <a:cs typeface="Trebuchet MS"/>
              <a:sym typeface="Trebuchet MS"/>
            </a:endParaRPr>
          </a:p>
          <a:p>
            <a:pPr marL="0" marR="0" lvl="0" indent="0" algn="l" defTabSz="914400" rtl="0" eaLnBrk="1" fontAlgn="auto" latinLnBrk="0" hangingPunct="1">
              <a:lnSpc>
                <a:spcPct val="100000"/>
              </a:lnSpc>
              <a:spcBef>
                <a:spcPts val="0"/>
              </a:spcBef>
              <a:spcAft>
                <a:spcPts val="0"/>
              </a:spcAft>
              <a:buClr>
                <a:srgbClr val="000000"/>
              </a:buClr>
              <a:buSzPts val="1900"/>
              <a:buFont typeface="Arial"/>
              <a:buNone/>
              <a:tabLst/>
              <a:defRPr/>
            </a:pPr>
            <a:endParaRPr kumimoji="0" sz="1900" b="0" i="0" u="none" strike="noStrike" kern="0" cap="none" spc="0" normalizeH="0" baseline="0" noProof="0" dirty="0">
              <a:ln>
                <a:noFill/>
              </a:ln>
              <a:solidFill>
                <a:srgbClr val="000000"/>
              </a:solidFill>
              <a:effectLst/>
              <a:uLnTx/>
              <a:uFillTx/>
              <a:latin typeface="Trebuchet MS"/>
              <a:ea typeface="Trebuchet MS"/>
              <a:cs typeface="Trebuchet MS"/>
              <a:sym typeface="Trebuchet MS"/>
            </a:endParaRPr>
          </a:p>
        </p:txBody>
      </p:sp>
      <p:graphicFrame>
        <p:nvGraphicFramePr>
          <p:cNvPr id="2" name="Table 1"/>
          <p:cNvGraphicFramePr>
            <a:graphicFrameLocks noGrp="1"/>
          </p:cNvGraphicFramePr>
          <p:nvPr>
            <p:extLst>
              <p:ext uri="{D42A27DB-BD31-4B8C-83A1-F6EECF244321}">
                <p14:modId xmlns:p14="http://schemas.microsoft.com/office/powerpoint/2010/main" val="3185954254"/>
              </p:ext>
            </p:extLst>
          </p:nvPr>
        </p:nvGraphicFramePr>
        <p:xfrm>
          <a:off x="708103" y="1943839"/>
          <a:ext cx="8835147" cy="2882260"/>
        </p:xfrm>
        <a:graphic>
          <a:graphicData uri="http://schemas.openxmlformats.org/drawingml/2006/table">
            <a:tbl>
              <a:tblPr firstCol="1" bandRow="1">
                <a:tableStyleId>{5C22544A-7EE6-4342-B048-85BDC9FD1C3A}</a:tableStyleId>
              </a:tblPr>
              <a:tblGrid>
                <a:gridCol w="4588607">
                  <a:extLst>
                    <a:ext uri="{9D8B030D-6E8A-4147-A177-3AD203B41FA5}">
                      <a16:colId xmlns:a16="http://schemas.microsoft.com/office/drawing/2014/main" val="2191898777"/>
                    </a:ext>
                  </a:extLst>
                </a:gridCol>
                <a:gridCol w="2033501">
                  <a:extLst>
                    <a:ext uri="{9D8B030D-6E8A-4147-A177-3AD203B41FA5}">
                      <a16:colId xmlns:a16="http://schemas.microsoft.com/office/drawing/2014/main" val="2842273110"/>
                    </a:ext>
                  </a:extLst>
                </a:gridCol>
                <a:gridCol w="2213039">
                  <a:extLst>
                    <a:ext uri="{9D8B030D-6E8A-4147-A177-3AD203B41FA5}">
                      <a16:colId xmlns:a16="http://schemas.microsoft.com/office/drawing/2014/main" val="3331532073"/>
                    </a:ext>
                  </a:extLst>
                </a:gridCol>
              </a:tblGrid>
              <a:tr h="442919">
                <a:tc>
                  <a:txBody>
                    <a:bodyPr/>
                    <a:lstStyle/>
                    <a:p>
                      <a:pPr marL="0" marR="0">
                        <a:lnSpc>
                          <a:spcPct val="150000"/>
                        </a:lnSpc>
                        <a:spcBef>
                          <a:spcPts val="0"/>
                        </a:spcBef>
                        <a:spcAft>
                          <a:spcPts val="0"/>
                        </a:spcAft>
                      </a:pPr>
                      <a:r>
                        <a:rPr lang="en-US" sz="1400" dirty="0">
                          <a:effectLst/>
                        </a:rPr>
                        <a:t>Application Posted</a:t>
                      </a:r>
                      <a:r>
                        <a:rPr lang="en-US" sz="1400" baseline="0" dirty="0">
                          <a:effectLst/>
                        </a:rPr>
                        <a:t> </a:t>
                      </a:r>
                      <a:r>
                        <a:rPr lang="en-US" sz="1400" dirty="0">
                          <a:effectLst/>
                        </a:rPr>
                        <a:t>and Budgets Sent (DHCD)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a:effectLst/>
                        </a:rPr>
                        <a:t>Monday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2/24/25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1166015"/>
                  </a:ext>
                </a:extLst>
              </a:tr>
              <a:tr h="442919">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US" sz="1400">
                          <a:effectLst/>
                          <a:latin typeface="+mn-lt"/>
                        </a:rPr>
                        <a:t>Local HSP Application Announcement</a:t>
                      </a:r>
                      <a:endParaRPr lang="en-US" sz="11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Thursday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3/13/25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6587149"/>
                  </a:ext>
                </a:extLst>
              </a:tr>
              <a:tr h="667666">
                <a:tc>
                  <a:txBody>
                    <a:bodyPr/>
                    <a:lstStyle/>
                    <a:p>
                      <a:pPr marL="0" marR="0">
                        <a:lnSpc>
                          <a:spcPct val="150000"/>
                        </a:lnSpc>
                        <a:spcBef>
                          <a:spcPts val="0"/>
                        </a:spcBef>
                        <a:spcAft>
                          <a:spcPts val="0"/>
                        </a:spcAft>
                      </a:pPr>
                      <a:r>
                        <a:rPr lang="en-US" sz="1400" dirty="0">
                          <a:effectLst/>
                        </a:rPr>
                        <a:t>Local Application/Program Training (2 options because of short notice)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Friday, 1pm</a:t>
                      </a:r>
                      <a:endParaRPr lang="en-US" sz="1100" dirty="0">
                        <a:effectLst/>
                      </a:endParaRPr>
                    </a:p>
                    <a:p>
                      <a:pPr marL="0" marR="0" algn="ctr">
                        <a:lnSpc>
                          <a:spcPct val="150000"/>
                        </a:lnSpc>
                        <a:spcBef>
                          <a:spcPts val="0"/>
                        </a:spcBef>
                        <a:spcAft>
                          <a:spcPts val="0"/>
                        </a:spcAft>
                      </a:pPr>
                      <a:r>
                        <a:rPr lang="en-US" sz="1400" dirty="0">
                          <a:effectLst/>
                          <a:highlight>
                            <a:srgbClr val="FFFF00"/>
                          </a:highlight>
                        </a:rPr>
                        <a:t>Tuesday, 12pm</a:t>
                      </a:r>
                      <a:endParaRPr lang="en-US"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3/14/25</a:t>
                      </a:r>
                      <a:endParaRPr lang="en-US" sz="1100" dirty="0">
                        <a:effectLst/>
                      </a:endParaRPr>
                    </a:p>
                    <a:p>
                      <a:pPr marL="0" marR="0" algn="ctr">
                        <a:lnSpc>
                          <a:spcPct val="150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3/18/25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385005"/>
                  </a:ext>
                </a:extLst>
              </a:tr>
              <a:tr h="442918">
                <a:tc>
                  <a:txBody>
                    <a:bodyPr/>
                    <a:lstStyle/>
                    <a:p>
                      <a:pPr marL="0" marR="0" lvl="0">
                        <a:lnSpc>
                          <a:spcPct val="150000"/>
                        </a:lnSpc>
                        <a:spcBef>
                          <a:spcPts val="0"/>
                        </a:spcBef>
                        <a:spcAft>
                          <a:spcPts val="0"/>
                        </a:spcAft>
                        <a:buNone/>
                      </a:pPr>
                      <a:r>
                        <a:rPr lang="en-US" sz="1400" dirty="0">
                          <a:effectLst/>
                        </a:rPr>
                        <a:t>Local Application available on Neighborly</a:t>
                      </a:r>
                      <a:endParaRPr lang="en-US" sz="1100" dirty="0">
                        <a:effectLst/>
                        <a:latin typeface="Calibri"/>
                        <a:ea typeface="Calibri"/>
                        <a:cs typeface="Times New Roman"/>
                      </a:endParaRPr>
                    </a:p>
                  </a:txBody>
                  <a:tcPr marL="68580" marR="68580" marT="0" marB="0"/>
                </a:tc>
                <a:tc>
                  <a:txBody>
                    <a:bodyPr/>
                    <a:lstStyle/>
                    <a:p>
                      <a:pPr marL="0" marR="0" algn="ctr">
                        <a:lnSpc>
                          <a:spcPct val="150000"/>
                        </a:lnSpc>
                        <a:spcBef>
                          <a:spcPts val="0"/>
                        </a:spcBef>
                        <a:spcAft>
                          <a:spcPts val="0"/>
                        </a:spcAft>
                      </a:pPr>
                      <a:r>
                        <a:rPr lang="en-US" sz="1400" dirty="0">
                          <a:effectLst/>
                        </a:rPr>
                        <a:t>Thursday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3/13/25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8274467"/>
                  </a:ext>
                </a:extLst>
              </a:tr>
              <a:tr h="442919">
                <a:tc>
                  <a:txBody>
                    <a:bodyPr/>
                    <a:lstStyle/>
                    <a:p>
                      <a:pPr marL="0" marR="0">
                        <a:lnSpc>
                          <a:spcPct val="150000"/>
                        </a:lnSpc>
                        <a:spcBef>
                          <a:spcPts val="0"/>
                        </a:spcBef>
                        <a:spcAft>
                          <a:spcPts val="0"/>
                        </a:spcAft>
                      </a:pPr>
                      <a:r>
                        <a:rPr lang="en-US" sz="1400">
                          <a:effectLst/>
                        </a:rPr>
                        <a:t>Local Applications due to ACDS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Wednesday, 11:59pm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4/9/25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30360703"/>
                  </a:ext>
                </a:extLst>
              </a:tr>
              <a:tr h="442919">
                <a:tc>
                  <a:txBody>
                    <a:bodyPr/>
                    <a:lstStyle/>
                    <a:p>
                      <a:pPr marL="0" marR="0">
                        <a:lnSpc>
                          <a:spcPct val="150000"/>
                        </a:lnSpc>
                        <a:spcBef>
                          <a:spcPts val="0"/>
                        </a:spcBef>
                        <a:spcAft>
                          <a:spcPts val="0"/>
                        </a:spcAft>
                      </a:pPr>
                      <a:r>
                        <a:rPr lang="en-US" sz="1400">
                          <a:effectLst/>
                        </a:rPr>
                        <a:t>Application Due to DHCD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Friday, 5pm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en-US" sz="1400" dirty="0">
                          <a:effectLst/>
                        </a:rPr>
                        <a:t>4/25/25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0381041"/>
                  </a:ext>
                </a:extLst>
              </a:tr>
            </a:tbl>
          </a:graphicData>
        </a:graphic>
      </p:graphicFrame>
    </p:spTree>
    <p:extLst>
      <p:ext uri="{BB962C8B-B14F-4D97-AF65-F5344CB8AC3E}">
        <p14:creationId xmlns:p14="http://schemas.microsoft.com/office/powerpoint/2010/main" val="3134890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Application Components – Share Screen</a:t>
            </a:r>
          </a:p>
        </p:txBody>
      </p:sp>
      <p:sp>
        <p:nvSpPr>
          <p:cNvPr id="6" name="Slide Number Placeholder 5">
            <a:extLst>
              <a:ext uri="{FF2B5EF4-FFF2-40B4-BE49-F238E27FC236}">
                <a16:creationId xmlns:a16="http://schemas.microsoft.com/office/drawing/2014/main" id="{1D0D3555-5EF9-3679-6D19-9EE869B666E5}"/>
              </a:ext>
            </a:extLst>
          </p:cNvPr>
          <p:cNvSpPr>
            <a:spLocks noGrp="1"/>
          </p:cNvSpPr>
          <p:nvPr>
            <p:ph type="sldNum" sz="quarter" idx="12"/>
          </p:nvPr>
        </p:nvSpPr>
        <p:spPr/>
        <p:txBody>
          <a:bodyPr/>
          <a:lstStyle/>
          <a:p>
            <a:fld id="{44326251-6974-415F-BFAA-0513AEF54DF3}" type="slidenum">
              <a:rPr lang="en-US" smtClean="0"/>
              <a:t>12</a:t>
            </a:fld>
            <a:endParaRPr lang="en-US"/>
          </a:p>
        </p:txBody>
      </p:sp>
    </p:spTree>
    <p:extLst>
      <p:ext uri="{BB962C8B-B14F-4D97-AF65-F5344CB8AC3E}">
        <p14:creationId xmlns:p14="http://schemas.microsoft.com/office/powerpoint/2010/main" val="55565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Questions?</a:t>
            </a:r>
          </a:p>
        </p:txBody>
      </p:sp>
      <p:sp>
        <p:nvSpPr>
          <p:cNvPr id="6" name="Slide Number Placeholder 5">
            <a:extLst>
              <a:ext uri="{FF2B5EF4-FFF2-40B4-BE49-F238E27FC236}">
                <a16:creationId xmlns:a16="http://schemas.microsoft.com/office/drawing/2014/main" id="{36B6AB5E-2C59-57EF-13A2-55CADCB7415D}"/>
              </a:ext>
            </a:extLst>
          </p:cNvPr>
          <p:cNvSpPr>
            <a:spLocks noGrp="1"/>
          </p:cNvSpPr>
          <p:nvPr>
            <p:ph type="sldNum" sz="quarter" idx="12"/>
          </p:nvPr>
        </p:nvSpPr>
        <p:spPr/>
        <p:txBody>
          <a:bodyPr/>
          <a:lstStyle/>
          <a:p>
            <a:fld id="{44326251-6974-415F-BFAA-0513AEF54DF3}" type="slidenum">
              <a:rPr lang="en-US" smtClean="0"/>
              <a:t>13</a:t>
            </a:fld>
            <a:endParaRPr lang="en-US"/>
          </a:p>
        </p:txBody>
      </p:sp>
    </p:spTree>
    <p:extLst>
      <p:ext uri="{BB962C8B-B14F-4D97-AF65-F5344CB8AC3E}">
        <p14:creationId xmlns:p14="http://schemas.microsoft.com/office/powerpoint/2010/main" val="673476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664" y="276167"/>
            <a:ext cx="8596668" cy="1320800"/>
          </a:xfrm>
        </p:spPr>
        <p:txBody>
          <a:bodyPr/>
          <a:lstStyle/>
          <a:p>
            <a:r>
              <a:rPr lang="en-US" dirty="0"/>
              <a:t>Reminders</a:t>
            </a:r>
          </a:p>
        </p:txBody>
      </p:sp>
      <p:sp>
        <p:nvSpPr>
          <p:cNvPr id="3" name="Content Placeholder 2"/>
          <p:cNvSpPr>
            <a:spLocks noGrp="1"/>
          </p:cNvSpPr>
          <p:nvPr>
            <p:ph idx="1"/>
          </p:nvPr>
        </p:nvSpPr>
        <p:spPr>
          <a:xfrm>
            <a:off x="628495" y="1109024"/>
            <a:ext cx="9060450" cy="3408217"/>
          </a:xfrm>
        </p:spPr>
        <p:txBody>
          <a:bodyPr>
            <a:normAutofit fontScale="70000" lnSpcReduction="20000"/>
          </a:bodyPr>
          <a:lstStyle/>
          <a:p>
            <a:pPr marL="0" indent="0">
              <a:buNone/>
            </a:pPr>
            <a:r>
              <a:rPr lang="en-US" sz="2300" b="1" dirty="0">
                <a:solidFill>
                  <a:srgbClr val="FF0000"/>
                </a:solidFill>
              </a:rPr>
              <a:t>Applications are due to ACDS by 11:59pm on Wednesday, April 9.</a:t>
            </a:r>
          </a:p>
          <a:p>
            <a:pPr lvl="1"/>
            <a:r>
              <a:rPr lang="en-US" sz="2300" dirty="0"/>
              <a:t>Please ensure all attachments are included.</a:t>
            </a:r>
          </a:p>
          <a:p>
            <a:pPr lvl="1"/>
            <a:r>
              <a:rPr lang="en-US" sz="2300" dirty="0"/>
              <a:t>County application will be sent to DHCD by the deadline on April 25, 2025 at 5pm.</a:t>
            </a:r>
          </a:p>
          <a:p>
            <a:pPr lvl="1"/>
            <a:endParaRPr lang="en-US" sz="2300" dirty="0"/>
          </a:p>
          <a:p>
            <a:pPr marL="0" indent="0">
              <a:buNone/>
            </a:pPr>
            <a:r>
              <a:rPr lang="en-US" sz="2300" b="1" dirty="0"/>
              <a:t>Please ensure all data including performance and outcome data is up to date in HMIS for your programs.</a:t>
            </a:r>
          </a:p>
          <a:p>
            <a:endParaRPr lang="en-US" sz="2300" b="1" dirty="0"/>
          </a:p>
          <a:p>
            <a:pPr marL="0" indent="0">
              <a:buNone/>
            </a:pPr>
            <a:r>
              <a:rPr lang="en-US" sz="2300" b="1" dirty="0">
                <a:solidFill>
                  <a:srgbClr val="FF0000"/>
                </a:solidFill>
              </a:rPr>
              <a:t>Submit all HSP invoices via Neighborly through end of March 2024 by Tuesday, April 15, 2025.</a:t>
            </a:r>
          </a:p>
          <a:p>
            <a:endParaRPr lang="en-US" sz="2300" dirty="0"/>
          </a:p>
          <a:p>
            <a:pPr marL="0" indent="0">
              <a:buNone/>
            </a:pPr>
            <a:r>
              <a:rPr lang="en-US" sz="2300" b="1" dirty="0"/>
              <a:t>Please reach out to Hannah Breakstone or Bobbie Sullivan with any questions:</a:t>
            </a:r>
          </a:p>
          <a:p>
            <a:pPr marL="0" indent="0">
              <a:buNone/>
            </a:pPr>
            <a:endParaRPr lang="en-US" dirty="0"/>
          </a:p>
        </p:txBody>
      </p:sp>
      <p:sp>
        <p:nvSpPr>
          <p:cNvPr id="6" name="Slide Number Placeholder 5">
            <a:extLst>
              <a:ext uri="{FF2B5EF4-FFF2-40B4-BE49-F238E27FC236}">
                <a16:creationId xmlns:a16="http://schemas.microsoft.com/office/drawing/2014/main" id="{739E69FB-44B7-993D-209B-B974B30574C8}"/>
              </a:ext>
            </a:extLst>
          </p:cNvPr>
          <p:cNvSpPr>
            <a:spLocks noGrp="1"/>
          </p:cNvSpPr>
          <p:nvPr>
            <p:ph type="sldNum" sz="quarter" idx="12"/>
          </p:nvPr>
        </p:nvSpPr>
        <p:spPr/>
        <p:txBody>
          <a:bodyPr/>
          <a:lstStyle/>
          <a:p>
            <a:fld id="{44326251-6974-415F-BFAA-0513AEF54DF3}" type="slidenum">
              <a:rPr lang="en-US" smtClean="0"/>
              <a:t>14</a:t>
            </a:fld>
            <a:endParaRPr lang="en-US"/>
          </a:p>
        </p:txBody>
      </p:sp>
      <p:graphicFrame>
        <p:nvGraphicFramePr>
          <p:cNvPr id="7" name="Table 6">
            <a:extLst>
              <a:ext uri="{FF2B5EF4-FFF2-40B4-BE49-F238E27FC236}">
                <a16:creationId xmlns:a16="http://schemas.microsoft.com/office/drawing/2014/main" id="{18386994-333A-A46D-80C4-674F4254FB90}"/>
              </a:ext>
            </a:extLst>
          </p:cNvPr>
          <p:cNvGraphicFramePr>
            <a:graphicFrameLocks noGrp="1"/>
          </p:cNvGraphicFramePr>
          <p:nvPr>
            <p:extLst>
              <p:ext uri="{D42A27DB-BD31-4B8C-83A1-F6EECF244321}">
                <p14:modId xmlns:p14="http://schemas.microsoft.com/office/powerpoint/2010/main" val="1278769873"/>
              </p:ext>
            </p:extLst>
          </p:nvPr>
        </p:nvGraphicFramePr>
        <p:xfrm>
          <a:off x="807448" y="4663836"/>
          <a:ext cx="7634626" cy="1381220"/>
        </p:xfrm>
        <a:graphic>
          <a:graphicData uri="http://schemas.openxmlformats.org/drawingml/2006/table">
            <a:tbl>
              <a:tblPr firstRow="1" bandRow="1">
                <a:tableStyleId>{5C22544A-7EE6-4342-B048-85BDC9FD1C3A}</a:tableStyleId>
              </a:tblPr>
              <a:tblGrid>
                <a:gridCol w="3817313">
                  <a:extLst>
                    <a:ext uri="{9D8B030D-6E8A-4147-A177-3AD203B41FA5}">
                      <a16:colId xmlns:a16="http://schemas.microsoft.com/office/drawing/2014/main" val="2398797735"/>
                    </a:ext>
                  </a:extLst>
                </a:gridCol>
                <a:gridCol w="3817313">
                  <a:extLst>
                    <a:ext uri="{9D8B030D-6E8A-4147-A177-3AD203B41FA5}">
                      <a16:colId xmlns:a16="http://schemas.microsoft.com/office/drawing/2014/main" val="790966355"/>
                    </a:ext>
                  </a:extLst>
                </a:gridCol>
              </a:tblGrid>
              <a:tr h="345305">
                <a:tc>
                  <a:txBody>
                    <a:bodyPr/>
                    <a:lstStyle/>
                    <a:p>
                      <a:pPr algn="ctr"/>
                      <a:r>
                        <a:rPr lang="en-US" sz="1600" dirty="0"/>
                        <a:t>Hannah Breakstone</a:t>
                      </a:r>
                    </a:p>
                  </a:txBody>
                  <a:tcPr/>
                </a:tc>
                <a:tc>
                  <a:txBody>
                    <a:bodyPr/>
                    <a:lstStyle/>
                    <a:p>
                      <a:pPr algn="ctr"/>
                      <a:r>
                        <a:rPr lang="en-US" sz="1600"/>
                        <a:t>Bobbie Sullivan</a:t>
                      </a:r>
                    </a:p>
                  </a:txBody>
                  <a:tcPr/>
                </a:tc>
                <a:extLst>
                  <a:ext uri="{0D108BD9-81ED-4DB2-BD59-A6C34878D82A}">
                    <a16:rowId xmlns:a16="http://schemas.microsoft.com/office/drawing/2014/main" val="3663819293"/>
                  </a:ext>
                </a:extLst>
              </a:tr>
              <a:tr h="345305">
                <a:tc>
                  <a:txBody>
                    <a:bodyPr/>
                    <a:lstStyle/>
                    <a:p>
                      <a:pPr algn="ctr"/>
                      <a:r>
                        <a:rPr lang="en-US" sz="1600"/>
                        <a:t>CoC Planner and Grants Manager</a:t>
                      </a:r>
                    </a:p>
                  </a:txBody>
                  <a:tcPr/>
                </a:tc>
                <a:tc>
                  <a:txBody>
                    <a:bodyPr/>
                    <a:lstStyle/>
                    <a:p>
                      <a:pPr algn="ctr"/>
                      <a:r>
                        <a:rPr lang="en-US" sz="1600"/>
                        <a:t>Grants Associate</a:t>
                      </a:r>
                    </a:p>
                  </a:txBody>
                  <a:tcPr/>
                </a:tc>
                <a:extLst>
                  <a:ext uri="{0D108BD9-81ED-4DB2-BD59-A6C34878D82A}">
                    <a16:rowId xmlns:a16="http://schemas.microsoft.com/office/drawing/2014/main" val="3008844040"/>
                  </a:ext>
                </a:extLst>
              </a:tr>
              <a:tr h="345305">
                <a:tc>
                  <a:txBody>
                    <a:bodyPr/>
                    <a:lstStyle/>
                    <a:p>
                      <a:pPr algn="ctr"/>
                      <a:r>
                        <a:rPr lang="en-US" sz="1600">
                          <a:solidFill>
                            <a:schemeClr val="tx1"/>
                          </a:solidFill>
                          <a:hlinkClick r:id="rId2">
                            <a:extLst>
                              <a:ext uri="{A12FA001-AC4F-418D-AE19-62706E023703}">
                                <ahyp:hlinkClr xmlns:ahyp="http://schemas.microsoft.com/office/drawing/2018/hyperlinkcolor" val="tx"/>
                              </a:ext>
                            </a:extLst>
                          </a:hlinkClick>
                        </a:rPr>
                        <a:t>hbreakstone@acdsinc.org</a:t>
                      </a:r>
                      <a:endParaRPr lang="en-US" sz="1600">
                        <a:solidFill>
                          <a:schemeClr val="tx1"/>
                        </a:solidFill>
                      </a:endParaRPr>
                    </a:p>
                  </a:txBody>
                  <a:tcPr/>
                </a:tc>
                <a:tc>
                  <a:txBody>
                    <a:bodyPr/>
                    <a:lstStyle/>
                    <a:p>
                      <a:pPr algn="ctr"/>
                      <a:r>
                        <a:rPr lang="en-US" sz="1600">
                          <a:solidFill>
                            <a:schemeClr val="tx1"/>
                          </a:solidFill>
                          <a:hlinkClick r:id="rId3">
                            <a:extLst>
                              <a:ext uri="{A12FA001-AC4F-418D-AE19-62706E023703}">
                                <ahyp:hlinkClr xmlns:ahyp="http://schemas.microsoft.com/office/drawing/2018/hyperlinkcolor" val="tx"/>
                              </a:ext>
                            </a:extLst>
                          </a:hlinkClick>
                        </a:rPr>
                        <a:t>bsullivan@acdsinc.org</a:t>
                      </a:r>
                      <a:endParaRPr lang="en-US" sz="1600">
                        <a:solidFill>
                          <a:schemeClr val="tx1"/>
                        </a:solidFill>
                      </a:endParaRPr>
                    </a:p>
                  </a:txBody>
                  <a:tcPr/>
                </a:tc>
                <a:extLst>
                  <a:ext uri="{0D108BD9-81ED-4DB2-BD59-A6C34878D82A}">
                    <a16:rowId xmlns:a16="http://schemas.microsoft.com/office/drawing/2014/main" val="917433466"/>
                  </a:ext>
                </a:extLst>
              </a:tr>
              <a:tr h="345305">
                <a:tc>
                  <a:txBody>
                    <a:bodyPr/>
                    <a:lstStyle/>
                    <a:p>
                      <a:pPr algn="ctr"/>
                      <a:r>
                        <a:rPr lang="en-US" sz="1600"/>
                        <a:t>410-222-3958</a:t>
                      </a:r>
                    </a:p>
                  </a:txBody>
                  <a:tcPr/>
                </a:tc>
                <a:tc>
                  <a:txBody>
                    <a:bodyPr/>
                    <a:lstStyle/>
                    <a:p>
                      <a:pPr algn="ctr"/>
                      <a:r>
                        <a:rPr lang="en-US" sz="1600" dirty="0"/>
                        <a:t>410-222-3964</a:t>
                      </a:r>
                    </a:p>
                  </a:txBody>
                  <a:tcPr/>
                </a:tc>
                <a:extLst>
                  <a:ext uri="{0D108BD9-81ED-4DB2-BD59-A6C34878D82A}">
                    <a16:rowId xmlns:a16="http://schemas.microsoft.com/office/drawing/2014/main" val="3840592648"/>
                  </a:ext>
                </a:extLst>
              </a:tr>
            </a:tbl>
          </a:graphicData>
        </a:graphic>
      </p:graphicFrame>
    </p:spTree>
    <p:extLst>
      <p:ext uri="{BB962C8B-B14F-4D97-AF65-F5344CB8AC3E}">
        <p14:creationId xmlns:p14="http://schemas.microsoft.com/office/powerpoint/2010/main" val="1530776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g216eb7c2c6c_0_918"/>
          <p:cNvSpPr txBox="1">
            <a:spLocks noGrp="1"/>
          </p:cNvSpPr>
          <p:nvPr>
            <p:ph type="title"/>
          </p:nvPr>
        </p:nvSpPr>
        <p:spPr>
          <a:xfrm>
            <a:off x="253381" y="211617"/>
            <a:ext cx="7236900" cy="396900"/>
          </a:xfrm>
          <a:prstGeom prst="rect">
            <a:avLst/>
          </a:prstGeom>
          <a:noFill/>
          <a:ln>
            <a:noFill/>
          </a:ln>
        </p:spPr>
        <p:txBody>
          <a:bodyPr spcFirstLastPara="1" wrap="square" lIns="121900" tIns="60925" rIns="121900" bIns="60925" anchor="ctr" anchorCtr="0">
            <a:noAutofit/>
          </a:bodyPr>
          <a:lstStyle/>
          <a:p>
            <a:pPr marL="0" lvl="0" indent="0" algn="l" rtl="0">
              <a:lnSpc>
                <a:spcPct val="100000"/>
              </a:lnSpc>
              <a:spcBef>
                <a:spcPts val="0"/>
              </a:spcBef>
              <a:spcAft>
                <a:spcPts val="0"/>
              </a:spcAft>
              <a:buSzPts val="2500"/>
              <a:buNone/>
            </a:pPr>
            <a:r>
              <a:rPr lang="en-US">
                <a:solidFill>
                  <a:schemeClr val="accent1"/>
                </a:solidFill>
              </a:rPr>
              <a:t>Homelessness Solutions Program</a:t>
            </a:r>
            <a:endParaRPr lang="en-US" dirty="0">
              <a:solidFill>
                <a:schemeClr val="accent1"/>
              </a:solidFill>
            </a:endParaRPr>
          </a:p>
        </p:txBody>
      </p:sp>
      <p:sp>
        <p:nvSpPr>
          <p:cNvPr id="247" name="Google Shape;247;g216eb7c2c6c_0_918"/>
          <p:cNvSpPr txBox="1">
            <a:spLocks noGrp="1"/>
          </p:cNvSpPr>
          <p:nvPr>
            <p:ph type="body" idx="1"/>
          </p:nvPr>
        </p:nvSpPr>
        <p:spPr>
          <a:xfrm>
            <a:off x="253381" y="911582"/>
            <a:ext cx="9431547" cy="5207167"/>
          </a:xfrm>
          <a:prstGeom prst="rect">
            <a:avLst/>
          </a:prstGeom>
          <a:noFill/>
          <a:ln>
            <a:noFill/>
          </a:ln>
        </p:spPr>
        <p:txBody>
          <a:bodyPr spcFirstLastPara="1" wrap="square" lIns="121900" tIns="60925" rIns="121900" bIns="60925" anchor="t" anchorCtr="0">
            <a:normAutofit fontScale="92500" lnSpcReduction="10000"/>
          </a:bodyPr>
          <a:lstStyle/>
          <a:p>
            <a:pPr marL="0" lvl="0" indent="0" algn="l" rtl="0">
              <a:lnSpc>
                <a:spcPct val="100000"/>
              </a:lnSpc>
              <a:spcBef>
                <a:spcPts val="900"/>
              </a:spcBef>
              <a:spcAft>
                <a:spcPts val="0"/>
              </a:spcAft>
              <a:buNone/>
            </a:pPr>
            <a:r>
              <a:rPr lang="en-US" sz="2000" dirty="0">
                <a:solidFill>
                  <a:schemeClr val="dk1"/>
                </a:solidFill>
                <a:latin typeface="Roboto"/>
                <a:ea typeface="Roboto"/>
                <a:cs typeface="Roboto"/>
                <a:sym typeface="Roboto"/>
              </a:rPr>
              <a:t>Maryland </a:t>
            </a:r>
            <a:r>
              <a:rPr lang="en-US" sz="2000" dirty="0" err="1">
                <a:solidFill>
                  <a:schemeClr val="dk1"/>
                </a:solidFill>
                <a:latin typeface="Roboto"/>
                <a:ea typeface="Roboto"/>
                <a:cs typeface="Roboto"/>
                <a:sym typeface="Roboto"/>
              </a:rPr>
              <a:t>DHCD’s</a:t>
            </a:r>
            <a:r>
              <a:rPr lang="en-US" sz="2000" dirty="0">
                <a:solidFill>
                  <a:schemeClr val="dk1"/>
                </a:solidFill>
                <a:latin typeface="Roboto"/>
                <a:ea typeface="Roboto"/>
                <a:cs typeface="Roboto"/>
                <a:sym typeface="Roboto"/>
              </a:rPr>
              <a:t> Division of Homeless Solutions leads the state’s strategy, policy, and coordinated response effort to prevent and end homelessness.  This includes administering the Homelessness Solutions Program (HSP), which provides over $15 million in annual funding to Continuums of Care (CoCs) to deliver and organize homeless services in their local communities. </a:t>
            </a:r>
          </a:p>
          <a:p>
            <a:pPr marL="0" lvl="0" indent="0" algn="l" rtl="0">
              <a:lnSpc>
                <a:spcPct val="100000"/>
              </a:lnSpc>
              <a:spcBef>
                <a:spcPts val="900"/>
              </a:spcBef>
              <a:spcAft>
                <a:spcPts val="0"/>
              </a:spcAft>
              <a:buNone/>
            </a:pPr>
            <a:endParaRPr lang="en-US" sz="2000" dirty="0">
              <a:solidFill>
                <a:schemeClr val="dk1"/>
              </a:solidFill>
              <a:latin typeface="Roboto"/>
              <a:ea typeface="Roboto"/>
              <a:cs typeface="Roboto"/>
              <a:sym typeface="Roboto"/>
            </a:endParaRPr>
          </a:p>
          <a:p>
            <a:pPr marL="0" lvl="0" indent="0" algn="l" rtl="0">
              <a:lnSpc>
                <a:spcPct val="100000"/>
              </a:lnSpc>
              <a:spcBef>
                <a:spcPts val="900"/>
              </a:spcBef>
              <a:spcAft>
                <a:spcPts val="0"/>
              </a:spcAft>
              <a:buNone/>
            </a:pPr>
            <a:r>
              <a:rPr lang="en-US" sz="2000" b="1" dirty="0">
                <a:solidFill>
                  <a:schemeClr val="dk1"/>
                </a:solidFill>
                <a:latin typeface="Roboto"/>
                <a:ea typeface="Roboto"/>
                <a:cs typeface="Roboto"/>
                <a:sym typeface="Roboto"/>
              </a:rPr>
              <a:t>HSP prioritizes funding for projects that:</a:t>
            </a:r>
          </a:p>
          <a:p>
            <a:pPr marL="800100" lvl="1" indent="-342900">
              <a:spcBef>
                <a:spcPts val="900"/>
              </a:spcBef>
              <a:buFont typeface="Wingdings" panose="05000000000000000000" pitchFamily="2" charset="2"/>
              <a:buChar char="Ø"/>
            </a:pPr>
            <a:r>
              <a:rPr lang="en-US" sz="1800" dirty="0">
                <a:solidFill>
                  <a:schemeClr val="dk1"/>
                </a:solidFill>
                <a:latin typeface="Roboto"/>
                <a:ea typeface="Roboto"/>
                <a:cs typeface="Roboto"/>
                <a:sym typeface="Roboto"/>
              </a:rPr>
              <a:t>Divert households who are at-risk of becoming homeless through creative problem-solving, safe family/friend reunification and mediation, and homeless prevention</a:t>
            </a:r>
          </a:p>
          <a:p>
            <a:pPr marL="800100" lvl="1" indent="-342900">
              <a:spcBef>
                <a:spcPts val="900"/>
              </a:spcBef>
              <a:buFont typeface="Wingdings" panose="05000000000000000000" pitchFamily="2" charset="2"/>
              <a:buChar char="Ø"/>
            </a:pPr>
            <a:r>
              <a:rPr lang="en-US" sz="1800" dirty="0">
                <a:solidFill>
                  <a:schemeClr val="dk1"/>
                </a:solidFill>
                <a:latin typeface="Roboto"/>
                <a:ea typeface="Roboto"/>
                <a:cs typeface="Roboto"/>
                <a:sym typeface="Roboto"/>
              </a:rPr>
              <a:t>Rapidly and effectively connect people experiencing homelessness with mainstream benefits, income, and permanent housing opportunities</a:t>
            </a:r>
          </a:p>
          <a:p>
            <a:pPr marL="800100" lvl="1" indent="-342900">
              <a:spcBef>
                <a:spcPts val="900"/>
              </a:spcBef>
              <a:buFont typeface="Wingdings" panose="05000000000000000000" pitchFamily="2" charset="2"/>
              <a:buChar char="Ø"/>
            </a:pPr>
            <a:r>
              <a:rPr lang="en-US" sz="1800" dirty="0">
                <a:solidFill>
                  <a:schemeClr val="dk1"/>
                </a:solidFill>
                <a:latin typeface="Roboto"/>
                <a:ea typeface="Roboto"/>
                <a:cs typeface="Roboto"/>
                <a:sym typeface="Roboto"/>
              </a:rPr>
              <a:t>Serve especially vulnerable groups, such as unsheltered individuals, unaccompanied youth, domestic violence survivors, and individuals with complex medical and behavioral health needs</a:t>
            </a:r>
          </a:p>
          <a:p>
            <a:pPr marL="800100" lvl="1" indent="-342900">
              <a:spcBef>
                <a:spcPts val="900"/>
              </a:spcBef>
              <a:buFont typeface="Wingdings" panose="05000000000000000000" pitchFamily="2" charset="2"/>
              <a:buChar char="Ø"/>
            </a:pPr>
            <a:r>
              <a:rPr lang="en-US" sz="1800" dirty="0">
                <a:solidFill>
                  <a:schemeClr val="dk1"/>
                </a:solidFill>
                <a:latin typeface="Roboto"/>
                <a:ea typeface="Roboto"/>
                <a:cs typeface="Roboto"/>
                <a:sym typeface="Roboto"/>
              </a:rPr>
              <a:t>Implement evidence-based practices and demonstrate fidelity to best practice program models</a:t>
            </a:r>
          </a:p>
          <a:p>
            <a:pPr marL="800100" lvl="1" indent="-342900">
              <a:spcBef>
                <a:spcPts val="900"/>
              </a:spcBef>
              <a:buFont typeface="Wingdings" panose="05000000000000000000" pitchFamily="2" charset="2"/>
              <a:buChar char="Ø"/>
            </a:pPr>
            <a:r>
              <a:rPr lang="en-US" sz="1800" dirty="0">
                <a:solidFill>
                  <a:schemeClr val="dk1"/>
                </a:solidFill>
                <a:latin typeface="Roboto"/>
                <a:ea typeface="Roboto"/>
                <a:cs typeface="Roboto"/>
                <a:sym typeface="Roboto"/>
              </a:rPr>
              <a:t>Deliver services in a safe, inclusive, equitable, and accessible manner</a:t>
            </a:r>
          </a:p>
        </p:txBody>
      </p:sp>
    </p:spTree>
    <p:extLst>
      <p:ext uri="{BB962C8B-B14F-4D97-AF65-F5344CB8AC3E}">
        <p14:creationId xmlns:p14="http://schemas.microsoft.com/office/powerpoint/2010/main" val="3646684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6F4D-3F9E-91F2-213C-11814C396BFA}"/>
              </a:ext>
            </a:extLst>
          </p:cNvPr>
          <p:cNvSpPr>
            <a:spLocks noGrp="1"/>
          </p:cNvSpPr>
          <p:nvPr>
            <p:ph type="title"/>
          </p:nvPr>
        </p:nvSpPr>
        <p:spPr>
          <a:xfrm>
            <a:off x="320645" y="310393"/>
            <a:ext cx="9090774" cy="396900"/>
          </a:xfrm>
        </p:spPr>
        <p:txBody>
          <a:bodyPr/>
          <a:lstStyle/>
          <a:p>
            <a:r>
              <a:rPr lang="en-US" dirty="0">
                <a:solidFill>
                  <a:schemeClr val="accent1"/>
                </a:solidFill>
              </a:rPr>
              <a:t>Expected Funding Availability for SFY26</a:t>
            </a:r>
            <a:endParaRPr lang="en-US" dirty="0"/>
          </a:p>
        </p:txBody>
      </p:sp>
      <p:sp>
        <p:nvSpPr>
          <p:cNvPr id="3" name="Text Placeholder 2">
            <a:extLst>
              <a:ext uri="{FF2B5EF4-FFF2-40B4-BE49-F238E27FC236}">
                <a16:creationId xmlns:a16="http://schemas.microsoft.com/office/drawing/2014/main" id="{4036929B-7263-9ABA-1FD8-F37E9B5FEE0F}"/>
              </a:ext>
            </a:extLst>
          </p:cNvPr>
          <p:cNvSpPr>
            <a:spLocks noGrp="1"/>
          </p:cNvSpPr>
          <p:nvPr>
            <p:ph type="body" idx="1"/>
          </p:nvPr>
        </p:nvSpPr>
        <p:spPr>
          <a:xfrm>
            <a:off x="498066" y="990459"/>
            <a:ext cx="9500559" cy="4526100"/>
          </a:xfrm>
        </p:spPr>
        <p:txBody>
          <a:bodyPr>
            <a:normAutofit/>
          </a:bodyPr>
          <a:lstStyle/>
          <a:p>
            <a:pPr marL="76200" indent="0" algn="l">
              <a:buNone/>
            </a:pPr>
            <a:r>
              <a:rPr lang="en-US" sz="1600" b="0" i="0" u="none" strike="noStrike" baseline="0" dirty="0">
                <a:latin typeface="Roboto" panose="02000000000000000000" pitchFamily="2" charset="0"/>
                <a:ea typeface="Roboto" panose="02000000000000000000" pitchFamily="2" charset="0"/>
                <a:cs typeface="Roboto" panose="02000000000000000000" pitchFamily="2" charset="0"/>
              </a:rPr>
              <a:t>DHCD anticipates overall level funding for State HSP and HUD ESG funds in FY26. As of February 27, 2025, the proposed state budget for FY26 eliminates the $5 million for emergency rental assistance that was included in DHCD’s FY25 budget. Of that $5 million, $2.3 million was utilized to supplement HSP awards for FY25 to account for annual increases in fair market rents and reductions in permanent housing availability due to expiration of COVID-era funding. If the proposed cut is not restored in the final state budget approved by the Governor and Maryland General Assembly in early April, grantees should expect to have a total award that is closer to the award they received in FY24.</a:t>
            </a:r>
          </a:p>
          <a:p>
            <a:pPr marL="76200" indent="0" algn="l">
              <a:buNone/>
            </a:pPr>
            <a:endParaRPr lang="en-US" sz="800" dirty="0">
              <a:latin typeface="Roboto" panose="02000000000000000000" pitchFamily="2" charset="0"/>
              <a:ea typeface="Roboto" panose="02000000000000000000" pitchFamily="2" charset="0"/>
              <a:cs typeface="Roboto" panose="02000000000000000000" pitchFamily="2" charset="0"/>
            </a:endParaRPr>
          </a:p>
          <a:p>
            <a:pPr marL="76200" indent="0" algn="l">
              <a:buNone/>
            </a:pPr>
            <a:r>
              <a:rPr lang="en-US" sz="1600" b="0" i="0" u="none" strike="noStrike" baseline="0" dirty="0">
                <a:latin typeface="Roboto" panose="02000000000000000000" pitchFamily="2" charset="0"/>
                <a:ea typeface="Roboto" panose="02000000000000000000" pitchFamily="2" charset="0"/>
                <a:cs typeface="Roboto" panose="02000000000000000000" pitchFamily="2" charset="0"/>
              </a:rPr>
              <a:t>Given the proposed budget cut at the time of this HSP application opening, we are asking HSP applicants to submit 2 budget spreadsheets:</a:t>
            </a:r>
          </a:p>
          <a:p>
            <a:pPr marL="76200" indent="0" algn="l">
              <a:buNone/>
            </a:pPr>
            <a:r>
              <a:rPr lang="en-US" sz="1600" b="0" i="0" u="none" strike="noStrike" baseline="0" dirty="0">
                <a:latin typeface="Roboto" panose="02000000000000000000" pitchFamily="2" charset="0"/>
                <a:ea typeface="Roboto" panose="02000000000000000000" pitchFamily="2" charset="0"/>
                <a:cs typeface="Roboto" panose="02000000000000000000" pitchFamily="2" charset="0"/>
              </a:rPr>
              <a:t>	1. One based on level funding of their HSP FY24 award</a:t>
            </a:r>
          </a:p>
          <a:p>
            <a:pPr marL="76200" indent="0" algn="l">
              <a:buNone/>
            </a:pPr>
            <a:r>
              <a:rPr lang="en-US" sz="1600" b="0" i="0" u="none" strike="noStrike" baseline="0" dirty="0">
                <a:latin typeface="Roboto" panose="02000000000000000000" pitchFamily="2" charset="0"/>
                <a:ea typeface="Roboto" panose="02000000000000000000" pitchFamily="2" charset="0"/>
                <a:cs typeface="Roboto" panose="02000000000000000000" pitchFamily="2" charset="0"/>
              </a:rPr>
              <a:t>	2. One based on a 30% increase above the FY24 award (in the case that the proposed cut is 			reversed and/or DHCD is allocated additional funds in the final FY26 budget)</a:t>
            </a:r>
            <a:endParaRPr lang="en-US" sz="1600" dirty="0">
              <a:latin typeface="Roboto" panose="02000000000000000000" pitchFamily="2" charset="0"/>
              <a:ea typeface="Roboto" panose="02000000000000000000" pitchFamily="2" charset="0"/>
              <a:cs typeface="Roboto" panose="02000000000000000000" pitchFamily="2" charset="0"/>
            </a:endParaRPr>
          </a:p>
        </p:txBody>
      </p:sp>
      <p:graphicFrame>
        <p:nvGraphicFramePr>
          <p:cNvPr id="5" name="Table 4">
            <a:extLst>
              <a:ext uri="{FF2B5EF4-FFF2-40B4-BE49-F238E27FC236}">
                <a16:creationId xmlns:a16="http://schemas.microsoft.com/office/drawing/2014/main" id="{7D7D77F1-F58C-ECAD-B034-81E5F3AE998C}"/>
              </a:ext>
            </a:extLst>
          </p:cNvPr>
          <p:cNvGraphicFramePr>
            <a:graphicFrameLocks noGrp="1"/>
          </p:cNvGraphicFramePr>
          <p:nvPr>
            <p:extLst>
              <p:ext uri="{D42A27DB-BD31-4B8C-83A1-F6EECF244321}">
                <p14:modId xmlns:p14="http://schemas.microsoft.com/office/powerpoint/2010/main" val="1237680219"/>
              </p:ext>
            </p:extLst>
          </p:nvPr>
        </p:nvGraphicFramePr>
        <p:xfrm>
          <a:off x="2349578" y="4588903"/>
          <a:ext cx="5029199" cy="939165"/>
        </p:xfrm>
        <a:graphic>
          <a:graphicData uri="http://schemas.openxmlformats.org/drawingml/2006/table">
            <a:tbl>
              <a:tblPr>
                <a:tableStyleId>{8EC20E35-A176-4012-BC5E-935CFFF8708E}</a:tableStyleId>
              </a:tblPr>
              <a:tblGrid>
                <a:gridCol w="2513011">
                  <a:extLst>
                    <a:ext uri="{9D8B030D-6E8A-4147-A177-3AD203B41FA5}">
                      <a16:colId xmlns:a16="http://schemas.microsoft.com/office/drawing/2014/main" val="3589378724"/>
                    </a:ext>
                  </a:extLst>
                </a:gridCol>
                <a:gridCol w="1372466">
                  <a:extLst>
                    <a:ext uri="{9D8B030D-6E8A-4147-A177-3AD203B41FA5}">
                      <a16:colId xmlns:a16="http://schemas.microsoft.com/office/drawing/2014/main" val="13668256"/>
                    </a:ext>
                  </a:extLst>
                </a:gridCol>
                <a:gridCol w="1143722">
                  <a:extLst>
                    <a:ext uri="{9D8B030D-6E8A-4147-A177-3AD203B41FA5}">
                      <a16:colId xmlns:a16="http://schemas.microsoft.com/office/drawing/2014/main" val="1738696517"/>
                    </a:ext>
                  </a:extLst>
                </a:gridCol>
              </a:tblGrid>
              <a:tr h="0">
                <a:tc>
                  <a:txBody>
                    <a:bodyPr/>
                    <a:lstStyle/>
                    <a:p>
                      <a:pPr marL="0" marR="0" algn="ctr">
                        <a:spcBef>
                          <a:spcPts val="0"/>
                        </a:spcBef>
                        <a:spcAft>
                          <a:spcPts val="0"/>
                        </a:spcAft>
                      </a:pPr>
                      <a:r>
                        <a:rPr lang="en-US" sz="1100" b="1">
                          <a:effectLst/>
                        </a:rPr>
                        <a:t>Name</a:t>
                      </a:r>
                      <a:endParaRPr lang="en-US" sz="1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b="1">
                          <a:effectLst/>
                        </a:rPr>
                        <a:t>Source</a:t>
                      </a:r>
                      <a:endParaRPr lang="en-US" sz="1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b="1">
                          <a:effectLst/>
                        </a:rPr>
                        <a:t>Amount</a:t>
                      </a:r>
                      <a:endParaRPr lang="en-US" sz="10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16373040"/>
                  </a:ext>
                </a:extLst>
              </a:tr>
              <a:tr h="269875">
                <a:tc>
                  <a:txBody>
                    <a:bodyPr/>
                    <a:lstStyle/>
                    <a:p>
                      <a:pPr marL="0" marR="0" algn="l">
                        <a:spcBef>
                          <a:spcPts val="0"/>
                        </a:spcBef>
                        <a:spcAft>
                          <a:spcPts val="0"/>
                        </a:spcAft>
                      </a:pPr>
                      <a:r>
                        <a:rPr lang="en-US" sz="1100" dirty="0">
                          <a:effectLst/>
                        </a:rPr>
                        <a:t>Emergency Solutions Grant (FFY2024)</a:t>
                      </a:r>
                      <a:endParaRPr lang="en-US"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effectLst/>
                        </a:rPr>
                        <a:t>Federal - HUD</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dirty="0">
                          <a:effectLst/>
                        </a:rPr>
                        <a:t>$1,200,000</a:t>
                      </a:r>
                      <a:endParaRPr lang="en-US" sz="10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74430481"/>
                  </a:ext>
                </a:extLst>
              </a:tr>
              <a:tr h="281305">
                <a:tc>
                  <a:txBody>
                    <a:bodyPr/>
                    <a:lstStyle/>
                    <a:p>
                      <a:pPr marL="0" marR="0" algn="l">
                        <a:spcBef>
                          <a:spcPts val="0"/>
                        </a:spcBef>
                        <a:spcAft>
                          <a:spcPts val="0"/>
                        </a:spcAft>
                      </a:pPr>
                      <a:r>
                        <a:rPr lang="en-US" sz="1100" dirty="0">
                          <a:effectLst/>
                        </a:rPr>
                        <a:t>State HSP Funds (SFY2025)</a:t>
                      </a:r>
                      <a:endParaRPr lang="en-US"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effectLst/>
                        </a:rPr>
                        <a:t>Maryland</a:t>
                      </a:r>
                      <a:endParaRPr lang="en-US"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dirty="0">
                          <a:effectLst/>
                        </a:rPr>
                        <a:t>$14,000,000</a:t>
                      </a:r>
                      <a:endParaRPr lang="en-US" sz="10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822757113"/>
                  </a:ext>
                </a:extLst>
              </a:tr>
              <a:tr h="220345">
                <a:tc gridSpan="2">
                  <a:txBody>
                    <a:bodyPr/>
                    <a:lstStyle/>
                    <a:p>
                      <a:pPr marL="0" marR="0" algn="l">
                        <a:spcBef>
                          <a:spcPts val="0"/>
                        </a:spcBef>
                        <a:spcAft>
                          <a:spcPts val="0"/>
                        </a:spcAft>
                      </a:pPr>
                      <a:r>
                        <a:rPr lang="en-US" sz="1100" b="1">
                          <a:solidFill>
                            <a:srgbClr val="FF0000"/>
                          </a:solidFill>
                          <a:effectLst/>
                        </a:rPr>
                        <a:t>Total Available Funds</a:t>
                      </a:r>
                      <a:endParaRPr lang="en-US" sz="1000" b="1">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100" b="1" dirty="0">
                          <a:solidFill>
                            <a:srgbClr val="FF0000"/>
                          </a:solidFill>
                          <a:effectLst/>
                        </a:rPr>
                        <a:t>$15,200,000</a:t>
                      </a:r>
                      <a:endParaRPr lang="en-US" sz="1000" b="1"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962448496"/>
                  </a:ext>
                </a:extLst>
              </a:tr>
            </a:tbl>
          </a:graphicData>
        </a:graphic>
      </p:graphicFrame>
      <p:graphicFrame>
        <p:nvGraphicFramePr>
          <p:cNvPr id="6" name="Table 5">
            <a:extLst>
              <a:ext uri="{FF2B5EF4-FFF2-40B4-BE49-F238E27FC236}">
                <a16:creationId xmlns:a16="http://schemas.microsoft.com/office/drawing/2014/main" id="{0F70FCEA-51E7-3329-58CF-7EDBB4AEE858}"/>
              </a:ext>
            </a:extLst>
          </p:cNvPr>
          <p:cNvGraphicFramePr>
            <a:graphicFrameLocks noGrp="1"/>
          </p:cNvGraphicFramePr>
          <p:nvPr>
            <p:extLst>
              <p:ext uri="{D42A27DB-BD31-4B8C-83A1-F6EECF244321}">
                <p14:modId xmlns:p14="http://schemas.microsoft.com/office/powerpoint/2010/main" val="126680865"/>
              </p:ext>
            </p:extLst>
          </p:nvPr>
        </p:nvGraphicFramePr>
        <p:xfrm>
          <a:off x="2896846" y="5771797"/>
          <a:ext cx="3934661" cy="752539"/>
        </p:xfrm>
        <a:graphic>
          <a:graphicData uri="http://schemas.openxmlformats.org/drawingml/2006/table">
            <a:tbl>
              <a:tblPr bandRow="1">
                <a:tableStyleId>{8EC20E35-A176-4012-BC5E-935CFFF8708E}</a:tableStyleId>
              </a:tblPr>
              <a:tblGrid>
                <a:gridCol w="1712437">
                  <a:extLst>
                    <a:ext uri="{9D8B030D-6E8A-4147-A177-3AD203B41FA5}">
                      <a16:colId xmlns:a16="http://schemas.microsoft.com/office/drawing/2014/main" val="2579936762"/>
                    </a:ext>
                  </a:extLst>
                </a:gridCol>
                <a:gridCol w="2222224">
                  <a:extLst>
                    <a:ext uri="{9D8B030D-6E8A-4147-A177-3AD203B41FA5}">
                      <a16:colId xmlns:a16="http://schemas.microsoft.com/office/drawing/2014/main" val="735799737"/>
                    </a:ext>
                  </a:extLst>
                </a:gridCol>
              </a:tblGrid>
              <a:tr h="486937">
                <a:tc>
                  <a:txBody>
                    <a:bodyPr/>
                    <a:lstStyle/>
                    <a:p>
                      <a:pPr marL="0" marR="0" algn="ctr">
                        <a:spcBef>
                          <a:spcPts val="0"/>
                        </a:spcBef>
                        <a:spcAft>
                          <a:spcPts val="0"/>
                        </a:spcAft>
                      </a:pPr>
                      <a:r>
                        <a:rPr lang="en-US" sz="1100" b="1" dirty="0">
                          <a:effectLst/>
                        </a:rPr>
                        <a:t>CoC/</a:t>
                      </a:r>
                      <a:r>
                        <a:rPr lang="en-US" sz="1100" b="1" dirty="0" err="1">
                          <a:effectLst/>
                        </a:rPr>
                        <a:t>LHC</a:t>
                      </a:r>
                      <a:endParaRPr lang="en-US" sz="10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FY24 HSP Award</a:t>
                      </a:r>
                      <a:endParaRPr lang="en-US" sz="10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65650370"/>
                  </a:ext>
                </a:extLst>
              </a:tr>
              <a:tr h="265602">
                <a:tc>
                  <a:txBody>
                    <a:bodyPr/>
                    <a:lstStyle/>
                    <a:p>
                      <a:pPr marL="0" marR="0" algn="l">
                        <a:spcBef>
                          <a:spcPts val="0"/>
                        </a:spcBef>
                        <a:spcAft>
                          <a:spcPts val="0"/>
                        </a:spcAft>
                      </a:pPr>
                      <a:r>
                        <a:rPr lang="en-US" sz="1100" b="1">
                          <a:solidFill>
                            <a:srgbClr val="FF0000"/>
                          </a:solidFill>
                          <a:effectLst/>
                        </a:rPr>
                        <a:t>Anne Arundel County</a:t>
                      </a:r>
                      <a:endParaRPr lang="en-US" sz="1000" b="1">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solidFill>
                            <a:srgbClr val="FF0000"/>
                          </a:solidFill>
                          <a:effectLst/>
                        </a:rPr>
                        <a:t>$788,327</a:t>
                      </a:r>
                      <a:endParaRPr lang="en-US" sz="1000" b="1"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69509403"/>
                  </a:ext>
                </a:extLst>
              </a:tr>
            </a:tbl>
          </a:graphicData>
        </a:graphic>
      </p:graphicFrame>
    </p:spTree>
    <p:extLst>
      <p:ext uri="{BB962C8B-B14F-4D97-AF65-F5344CB8AC3E}">
        <p14:creationId xmlns:p14="http://schemas.microsoft.com/office/powerpoint/2010/main" val="2166062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216eb7c2c6c_0_1179"/>
          <p:cNvSpPr txBox="1">
            <a:spLocks noGrp="1"/>
          </p:cNvSpPr>
          <p:nvPr>
            <p:ph type="title"/>
          </p:nvPr>
        </p:nvSpPr>
        <p:spPr>
          <a:xfrm>
            <a:off x="259238" y="261257"/>
            <a:ext cx="10762547" cy="519530"/>
          </a:xfrm>
          <a:prstGeom prst="rect">
            <a:avLst/>
          </a:prstGeom>
          <a:noFill/>
          <a:ln>
            <a:noFill/>
          </a:ln>
        </p:spPr>
        <p:txBody>
          <a:bodyPr spcFirstLastPara="1" wrap="square" lIns="121900" tIns="60925" rIns="121900" bIns="60925" anchor="ctr" anchorCtr="0">
            <a:noAutofit/>
          </a:bodyPr>
          <a:lstStyle/>
          <a:p>
            <a:pPr marL="0" lvl="0" indent="0" algn="l" rtl="0">
              <a:lnSpc>
                <a:spcPct val="100000"/>
              </a:lnSpc>
              <a:spcBef>
                <a:spcPts val="0"/>
              </a:spcBef>
              <a:spcAft>
                <a:spcPts val="0"/>
              </a:spcAft>
              <a:buSzPts val="2500"/>
              <a:buNone/>
            </a:pPr>
            <a:r>
              <a:rPr lang="en-US" dirty="0">
                <a:solidFill>
                  <a:schemeClr val="accent1"/>
                </a:solidFill>
              </a:rPr>
              <a:t>Changes to HSP in FY25 (that are staying)</a:t>
            </a:r>
            <a:endParaRPr dirty="0">
              <a:solidFill>
                <a:schemeClr val="accent1"/>
              </a:solidFill>
            </a:endParaRPr>
          </a:p>
        </p:txBody>
      </p:sp>
      <p:sp>
        <p:nvSpPr>
          <p:cNvPr id="260" name="Google Shape;260;g216eb7c2c6c_0_1179"/>
          <p:cNvSpPr txBox="1">
            <a:spLocks noGrp="1"/>
          </p:cNvSpPr>
          <p:nvPr>
            <p:ph type="body" idx="1"/>
          </p:nvPr>
        </p:nvSpPr>
        <p:spPr>
          <a:xfrm>
            <a:off x="609600" y="960582"/>
            <a:ext cx="9134764" cy="5403051"/>
          </a:xfrm>
          <a:prstGeom prst="rect">
            <a:avLst/>
          </a:prstGeom>
          <a:noFill/>
          <a:ln>
            <a:noFill/>
          </a:ln>
        </p:spPr>
        <p:txBody>
          <a:bodyPr spcFirstLastPara="1" wrap="square" lIns="121900" tIns="60925" rIns="121900" bIns="60925" anchor="t" anchorCtr="0">
            <a:noAutofit/>
          </a:bodyPr>
          <a:lstStyle/>
          <a:p>
            <a:pPr marL="342900" marR="0" lvl="0" indent="-342900" algn="l">
              <a:spcBef>
                <a:spcPts val="0"/>
              </a:spcBef>
              <a:spcAft>
                <a:spcPts val="0"/>
              </a:spcAft>
              <a:buSzPct val="100000"/>
              <a:buFont typeface="+mj-lt"/>
              <a:buAutoNum type="arabicPeriod"/>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Project-based leasing, operating, and rental assistance costs are now allowable line items for permanent supportive housing projects.  Tenant-based rental assistance for PSH is not eligible due to potential annual changes in state appropriations for HSP.</a:t>
            </a:r>
            <a:endParaRPr lang="en-US" sz="1400"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SzPct val="100000"/>
              <a:buFont typeface="+mj-lt"/>
              <a:buAutoNum type="arabicPeriod"/>
            </a:pPr>
            <a:endPar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SzPct val="100000"/>
              <a:buFont typeface="+mj-lt"/>
              <a:buAutoNum type="arabicPeriod"/>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Direct cash transfer programs for highly vulnerable households are now eligible:</a:t>
            </a:r>
          </a:p>
          <a:p>
            <a:pPr marL="0" marR="0" lvl="0" indent="0" algn="l">
              <a:spcBef>
                <a:spcPts val="0"/>
              </a:spcBef>
              <a:spcAft>
                <a:spcPts val="0"/>
              </a:spcAft>
              <a:buNone/>
            </a:pPr>
            <a:endParaRPr lang="en-US" sz="1400" dirty="0">
              <a:latin typeface="Roboto" panose="02000000000000000000" pitchFamily="2" charset="0"/>
              <a:ea typeface="Roboto" panose="02000000000000000000" pitchFamily="2" charset="0"/>
              <a:cs typeface="Roboto" panose="02000000000000000000" pitchFamily="2" charset="0"/>
            </a:endParaRPr>
          </a:p>
          <a:p>
            <a:pPr marL="742950" lvl="1" indent="-285750">
              <a:spcBef>
                <a:spcPts val="0"/>
              </a:spcBef>
              <a:buFont typeface="Wingdings" panose="05000000000000000000" pitchFamily="2" charset="2"/>
              <a:buChar char="ü"/>
            </a:pPr>
            <a:r>
              <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Unaccompanied youth</a:t>
            </a:r>
          </a:p>
          <a:p>
            <a:pPr marL="742950" lvl="1" indent="-285750">
              <a:spcBef>
                <a:spcPts val="0"/>
              </a:spcBef>
              <a:buFont typeface="Wingdings" panose="05000000000000000000" pitchFamily="2" charset="2"/>
              <a:buChar char="ü"/>
            </a:pPr>
            <a:r>
              <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Returning citizens from incarceration</a:t>
            </a:r>
            <a:endParaRPr lang="en-US" sz="1200" dirty="0">
              <a:latin typeface="Roboto" panose="02000000000000000000" pitchFamily="2" charset="0"/>
              <a:ea typeface="Roboto" panose="02000000000000000000" pitchFamily="2" charset="0"/>
              <a:cs typeface="Roboto" panose="02000000000000000000" pitchFamily="2" charset="0"/>
            </a:endParaRPr>
          </a:p>
          <a:p>
            <a:pPr marL="742950" lvl="1" indent="-285750">
              <a:spcBef>
                <a:spcPts val="0"/>
              </a:spcBef>
              <a:buFont typeface="Wingdings" panose="05000000000000000000" pitchFamily="2" charset="2"/>
              <a:buChar char="ü"/>
            </a:pPr>
            <a:r>
              <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Pregnant or parents/caregivers/guardians with children under 5</a:t>
            </a:r>
            <a:endParaRPr lang="en-US" sz="1200" dirty="0">
              <a:latin typeface="Roboto" panose="02000000000000000000" pitchFamily="2" charset="0"/>
              <a:ea typeface="Roboto" panose="02000000000000000000" pitchFamily="2" charset="0"/>
              <a:cs typeface="Roboto" panose="02000000000000000000" pitchFamily="2" charset="0"/>
            </a:endParaRPr>
          </a:p>
          <a:p>
            <a:pPr marL="742950" lvl="1" indent="-285750">
              <a:spcBef>
                <a:spcPts val="0"/>
              </a:spcBef>
              <a:buFont typeface="Wingdings" panose="05000000000000000000" pitchFamily="2" charset="2"/>
              <a:buChar char="ü"/>
            </a:pPr>
            <a:r>
              <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t>Other subpopulations with high rental housing barriers</a:t>
            </a:r>
            <a:br>
              <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rPr>
            </a:br>
            <a:endParaRPr lang="en-US" sz="1200" dirty="0">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SzPct val="100000"/>
              <a:buFont typeface="+mj-lt"/>
              <a:buAutoNum type="arabicPeriod" startAt="3"/>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Flex funds for landlord incentives, removal of tenant housing barriers, and other essential costs are now eligible</a:t>
            </a:r>
            <a:r>
              <a:rPr lang="en-US" sz="1400" dirty="0">
                <a:effectLst/>
                <a:latin typeface="Roboto" panose="02000000000000000000" pitchFamily="2" charset="0"/>
                <a:ea typeface="Roboto" panose="02000000000000000000" pitchFamily="2" charset="0"/>
                <a:cs typeface="Roboto" panose="02000000000000000000" pitchFamily="2" charset="0"/>
              </a:rPr>
              <a:t> under this flexible expense line item. These funds are intended to mitigate unique barriers in progress towards housing stability consistent with client-centered best practices. Projects should establish policies that ensure these funds are reasonable in addressing barriers in stability, accessible for all clients, and documented.  For example, individuals matched to a Housing Choice Voucher may have debt owed to the Public Housing Authority which will prevent them from being approved until resolved – a flex fund can provide flexible assistance to remove the barrier.</a:t>
            </a:r>
            <a:endParaRPr lang="en-US" sz="1400"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SzPct val="100000"/>
              <a:buFont typeface="+mj-lt"/>
              <a:buAutoNum type="arabicPeriod" startAt="3"/>
            </a:pPr>
            <a:endPar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SzPct val="100000"/>
              <a:buFont typeface="+mj-lt"/>
              <a:buAutoNum type="arabicPeriod" startAt="3"/>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CoC/</a:t>
            </a:r>
            <a:r>
              <a:rPr lang="en-US" sz="14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LHCs</a:t>
            </a: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 must continue to </a:t>
            </a:r>
            <a:r>
              <a:rPr lang="en-US" sz="1400" dirty="0">
                <a:effectLst/>
                <a:latin typeface="Roboto" panose="02000000000000000000" pitchFamily="2" charset="0"/>
                <a:ea typeface="Roboto" panose="02000000000000000000" pitchFamily="2" charset="0"/>
                <a:cs typeface="Roboto" panose="02000000000000000000" pitchFamily="2" charset="0"/>
              </a:rPr>
              <a:t>provide a 25%</a:t>
            </a: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 match for the HSP Grant.  However, documentation of match is no longer required for the HSP application – compliance with match requirements will be evaluated through program monitoring.  However, total operating budgets for all proposed projects must be entered into the detailed budget template in order to allow DHCD to evaluate match and leverage capacity.</a:t>
            </a:r>
            <a:endParaRPr lang="en-US"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84850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216eb7c2c6c_0_1048"/>
          <p:cNvSpPr txBox="1">
            <a:spLocks noGrp="1"/>
          </p:cNvSpPr>
          <p:nvPr>
            <p:ph type="title"/>
          </p:nvPr>
        </p:nvSpPr>
        <p:spPr>
          <a:xfrm>
            <a:off x="197700" y="376979"/>
            <a:ext cx="6660300" cy="664800"/>
          </a:xfrm>
          <a:prstGeom prst="rect">
            <a:avLst/>
          </a:prstGeom>
          <a:noFill/>
          <a:ln>
            <a:noFill/>
          </a:ln>
        </p:spPr>
        <p:txBody>
          <a:bodyPr spcFirstLastPara="1" wrap="square" lIns="121900" tIns="60925" rIns="121900" bIns="60925" anchor="ctr" anchorCtr="0">
            <a:noAutofit/>
          </a:bodyPr>
          <a:lstStyle/>
          <a:p>
            <a:pPr marL="0" lvl="0" indent="0" algn="l" rtl="0">
              <a:lnSpc>
                <a:spcPct val="100000"/>
              </a:lnSpc>
              <a:spcBef>
                <a:spcPts val="0"/>
              </a:spcBef>
              <a:spcAft>
                <a:spcPts val="0"/>
              </a:spcAft>
              <a:buSzPts val="2500"/>
              <a:buNone/>
            </a:pPr>
            <a:r>
              <a:rPr lang="en-US" dirty="0">
                <a:solidFill>
                  <a:schemeClr val="accent1"/>
                </a:solidFill>
              </a:rPr>
              <a:t>Program Activities and Costs</a:t>
            </a:r>
            <a:endParaRPr dirty="0">
              <a:solidFill>
                <a:schemeClr val="accent1"/>
              </a:solidFill>
            </a:endParaRPr>
          </a:p>
          <a:p>
            <a:pPr marL="0" lvl="0" indent="0" algn="l" rtl="0">
              <a:lnSpc>
                <a:spcPct val="100000"/>
              </a:lnSpc>
              <a:spcBef>
                <a:spcPts val="0"/>
              </a:spcBef>
              <a:spcAft>
                <a:spcPts val="0"/>
              </a:spcAft>
              <a:buSzPts val="2500"/>
              <a:buNone/>
            </a:pPr>
            <a:endParaRPr dirty="0"/>
          </a:p>
        </p:txBody>
      </p:sp>
      <p:sp>
        <p:nvSpPr>
          <p:cNvPr id="253" name="Google Shape;253;g216eb7c2c6c_0_1048"/>
          <p:cNvSpPr txBox="1">
            <a:spLocks noGrp="1"/>
          </p:cNvSpPr>
          <p:nvPr>
            <p:ph type="body" idx="1"/>
          </p:nvPr>
        </p:nvSpPr>
        <p:spPr>
          <a:xfrm>
            <a:off x="593593" y="1165950"/>
            <a:ext cx="9437376" cy="4526100"/>
          </a:xfrm>
          <a:prstGeom prst="rect">
            <a:avLst/>
          </a:prstGeom>
          <a:noFill/>
          <a:ln>
            <a:noFill/>
          </a:ln>
        </p:spPr>
        <p:txBody>
          <a:bodyPr spcFirstLastPara="1" wrap="square" lIns="121900" tIns="60925" rIns="121900" bIns="60925" anchor="t" anchorCtr="0">
            <a:normAutofit/>
          </a:bodyPr>
          <a:lstStyle/>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Homeless Prevention/Shelter Diversion</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Emergency Shelter</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Street Outreach</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Rapid Re-Housing</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Permanent Supportive Housing</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Homeless Management Information System (HMIS)</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Special Events</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0" algn="l" rtl="0" eaLnBrk="1" fontAlgn="t" latinLnBrk="0" hangingPunct="1">
              <a:spcBef>
                <a:spcPts val="0"/>
              </a:spcBef>
              <a:spcAft>
                <a:spcPts val="0"/>
              </a:spcAft>
              <a:buSzPct val="100000"/>
              <a:buFont typeface="Wingdings" panose="05000000000000000000" pitchFamily="2" charset="2"/>
              <a:buChar char=""/>
            </a:pPr>
            <a:r>
              <a:rPr lang="en-US" sz="2400" i="0" u="none" strike="noStrike"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Administrative Support costs</a:t>
            </a:r>
            <a:endParaRPr lang="en-US" sz="2400" i="0" u="none" strike="noStrike" dirty="0">
              <a:effectLst/>
              <a:latin typeface="Roboto" panose="02000000000000000000" pitchFamily="2" charset="0"/>
              <a:ea typeface="Roboto" panose="02000000000000000000" pitchFamily="2" charset="0"/>
              <a:cs typeface="Roboto" panose="02000000000000000000" pitchFamily="2" charset="0"/>
            </a:endParaRPr>
          </a:p>
          <a:p>
            <a:pPr marL="165100" lvl="0" indent="0" algn="l" rtl="0">
              <a:lnSpc>
                <a:spcPct val="90000"/>
              </a:lnSpc>
              <a:spcBef>
                <a:spcPts val="0"/>
              </a:spcBef>
              <a:spcAft>
                <a:spcPts val="0"/>
              </a:spcAft>
              <a:buClr>
                <a:schemeClr val="dk1"/>
              </a:buClr>
              <a:buSzPts val="2200"/>
              <a:buNone/>
            </a:pPr>
            <a:endParaRPr sz="2200" dirty="0">
              <a:latin typeface="Roboto" panose="02000000000000000000" pitchFamily="2" charset="0"/>
              <a:ea typeface="Roboto" panose="02000000000000000000" pitchFamily="2" charset="0"/>
              <a:cs typeface="Roboto" panose="02000000000000000000" pitchFamily="2" charset="0"/>
              <a:sym typeface="Roboto"/>
            </a:endParaRPr>
          </a:p>
          <a:p>
            <a:pPr marL="457200" lvl="1" indent="0">
              <a:lnSpc>
                <a:spcPct val="90000"/>
              </a:lnSpc>
              <a:spcBef>
                <a:spcPts val="0"/>
              </a:spcBef>
              <a:buNone/>
            </a:pPr>
            <a:r>
              <a:rPr lang="en-US" sz="2000" i="1" dirty="0">
                <a:latin typeface="Roboto" panose="02000000000000000000" pitchFamily="2" charset="0"/>
                <a:ea typeface="Roboto" panose="02000000000000000000" pitchFamily="2" charset="0"/>
                <a:cs typeface="Roboto" panose="02000000000000000000" pitchFamily="2" charset="0"/>
                <a:sym typeface="Roboto"/>
              </a:rPr>
              <a:t>*Youth activities follow the same reporting and budgeting structure as other </a:t>
            </a:r>
            <a:r>
              <a:rPr lang="en-US" sz="2000" i="1" dirty="0" err="1">
                <a:latin typeface="Roboto" panose="02000000000000000000" pitchFamily="2" charset="0"/>
                <a:ea typeface="Roboto" panose="02000000000000000000" pitchFamily="2" charset="0"/>
                <a:cs typeface="Roboto" panose="02000000000000000000" pitchFamily="2" charset="0"/>
                <a:sym typeface="Roboto"/>
              </a:rPr>
              <a:t>HSP</a:t>
            </a:r>
            <a:r>
              <a:rPr lang="en-US" sz="2000" i="1" dirty="0">
                <a:latin typeface="Roboto" panose="02000000000000000000" pitchFamily="2" charset="0"/>
                <a:ea typeface="Roboto" panose="02000000000000000000" pitchFamily="2" charset="0"/>
                <a:cs typeface="Roboto" panose="02000000000000000000" pitchFamily="2" charset="0"/>
                <a:sym typeface="Roboto"/>
              </a:rPr>
              <a:t> funded activities, and no longer require a separate application.</a:t>
            </a:r>
          </a:p>
          <a:p>
            <a:pPr marL="457200" lvl="1" indent="0">
              <a:lnSpc>
                <a:spcPct val="90000"/>
              </a:lnSpc>
              <a:spcBef>
                <a:spcPts val="0"/>
              </a:spcBef>
              <a:buNone/>
            </a:pPr>
            <a:endParaRPr lang="en-US" sz="2000" i="1" dirty="0">
              <a:latin typeface="Roboto" panose="02000000000000000000" pitchFamily="2" charset="0"/>
              <a:ea typeface="Roboto" panose="02000000000000000000" pitchFamily="2" charset="0"/>
              <a:cs typeface="Roboto" panose="02000000000000000000" pitchFamily="2" charset="0"/>
              <a:sym typeface="Roboto"/>
            </a:endParaRPr>
          </a:p>
          <a:p>
            <a:pPr marL="0" lvl="0" indent="0" algn="l" rtl="0">
              <a:lnSpc>
                <a:spcPct val="90000"/>
              </a:lnSpc>
              <a:spcBef>
                <a:spcPts val="0"/>
              </a:spcBef>
              <a:spcAft>
                <a:spcPts val="0"/>
              </a:spcAft>
              <a:buNone/>
            </a:pPr>
            <a:endParaRPr sz="2200" i="1" dirty="0">
              <a:latin typeface="Roboto" panose="02000000000000000000" pitchFamily="2" charset="0"/>
              <a:ea typeface="Roboto" panose="02000000000000000000" pitchFamily="2" charset="0"/>
              <a:cs typeface="Roboto" panose="02000000000000000000" pitchFamily="2" charset="0"/>
              <a:sym typeface="Roboto"/>
            </a:endParaRPr>
          </a:p>
        </p:txBody>
      </p:sp>
    </p:spTree>
    <p:extLst>
      <p:ext uri="{BB962C8B-B14F-4D97-AF65-F5344CB8AC3E}">
        <p14:creationId xmlns:p14="http://schemas.microsoft.com/office/powerpoint/2010/main" val="44907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DD5BBADF-387E-A809-E809-F7478757E70E}"/>
              </a:ext>
            </a:extLst>
          </p:cNvPr>
          <p:cNvGraphicFramePr>
            <a:graphicFrameLocks noGrp="1"/>
          </p:cNvGraphicFramePr>
          <p:nvPr>
            <p:extLst>
              <p:ext uri="{D42A27DB-BD31-4B8C-83A1-F6EECF244321}">
                <p14:modId xmlns:p14="http://schemas.microsoft.com/office/powerpoint/2010/main" val="4255714795"/>
              </p:ext>
            </p:extLst>
          </p:nvPr>
        </p:nvGraphicFramePr>
        <p:xfrm>
          <a:off x="194519" y="579120"/>
          <a:ext cx="9461546" cy="5699760"/>
        </p:xfrm>
        <a:graphic>
          <a:graphicData uri="http://schemas.openxmlformats.org/drawingml/2006/table">
            <a:tbl>
              <a:tblPr firstRow="1" bandRow="1">
                <a:tableStyleId>{2D5ABB26-0587-4C30-8999-92F81FD0307C}</a:tableStyleId>
              </a:tblPr>
              <a:tblGrid>
                <a:gridCol w="1414825">
                  <a:extLst>
                    <a:ext uri="{9D8B030D-6E8A-4147-A177-3AD203B41FA5}">
                      <a16:colId xmlns:a16="http://schemas.microsoft.com/office/drawing/2014/main" val="4159553843"/>
                    </a:ext>
                  </a:extLst>
                </a:gridCol>
                <a:gridCol w="8046721">
                  <a:extLst>
                    <a:ext uri="{9D8B030D-6E8A-4147-A177-3AD203B41FA5}">
                      <a16:colId xmlns:a16="http://schemas.microsoft.com/office/drawing/2014/main" val="1591788074"/>
                    </a:ext>
                  </a:extLst>
                </a:gridCol>
              </a:tblGrid>
              <a:tr h="368373">
                <a:tc>
                  <a:txBody>
                    <a:bodyPr/>
                    <a:lstStyle/>
                    <a:p>
                      <a:pPr algn="ctr"/>
                      <a:r>
                        <a:rPr lang="en-US" sz="16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Homeless Prevention / Shelter Diversion</a:t>
                      </a:r>
                      <a:endParaRPr lang="en-US" sz="1600" b="1" dirty="0">
                        <a:latin typeface="Roboto" panose="02000000000000000000" pitchFamily="2" charset="0"/>
                        <a:ea typeface="Roboto" panose="02000000000000000000" pitchFamily="2" charset="0"/>
                        <a:cs typeface="Roboto" panose="02000000000000000000" pitchFamily="2" charset="0"/>
                      </a:endParaRPr>
                    </a:p>
                  </a:txBody>
                  <a:tcPr>
                    <a:lnR w="12700" cap="flat" cmpd="sng" algn="ctr">
                      <a:solidFill>
                        <a:schemeClr val="tx1"/>
                      </a:solidFill>
                      <a:prstDash val="solid"/>
                      <a:round/>
                      <a:headEnd type="none" w="med" len="med"/>
                      <a:tailEnd type="none" w="med" len="med"/>
                    </a:lnR>
                  </a:tcPr>
                </a:tc>
                <a:tc>
                  <a:txBody>
                    <a:bodyPr/>
                    <a:lstStyle/>
                    <a:p>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Homeless prevention and shelter diversion programs assist households to remain in their permanent housing or relocate to other permanent housing when they are considered at-risk of becoming homeless.  Eligible costs include rental assistance, financial assistance, and housing stabilization services.  Because prevention programs are difficult to target strategically, </a:t>
                      </a:r>
                      <a:r>
                        <a:rPr lang="en-US" sz="140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DHCD</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 highly encourages agencies to designing program that focus on shelter diversion, which can help ensure resources are used as strategically and cost effectively as possible.</a:t>
                      </a:r>
                    </a:p>
                    <a:p>
                      <a:endParaRPr lang="en-US" sz="1400" dirty="0">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98669160"/>
                  </a:ext>
                </a:extLst>
              </a:tr>
              <a:tr h="368373">
                <a:tc>
                  <a:txBody>
                    <a:bodyPr/>
                    <a:lstStyle/>
                    <a:p>
                      <a:pPr algn="ctr"/>
                      <a:r>
                        <a:rPr lang="en-US" sz="16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Emergency Shelter</a:t>
                      </a:r>
                      <a:endParaRPr lang="en-US" sz="1600" b="1" dirty="0">
                        <a:latin typeface="Roboto" panose="02000000000000000000" pitchFamily="2" charset="0"/>
                        <a:ea typeface="Roboto" panose="02000000000000000000" pitchFamily="2" charset="0"/>
                        <a:cs typeface="Roboto" panose="02000000000000000000" pitchFamily="2" charset="0"/>
                      </a:endParaRPr>
                    </a:p>
                  </a:txBody>
                  <a:tcPr>
                    <a:lnR w="12700" cap="flat" cmpd="sng" algn="ctr">
                      <a:solidFill>
                        <a:schemeClr val="tx1"/>
                      </a:solidFill>
                      <a:prstDash val="solid"/>
                      <a:round/>
                      <a:headEnd type="none" w="med" len="med"/>
                      <a:tailEnd type="none" w="med" len="med"/>
                    </a:ln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Emergency shelter covers activities that connect people with immediate access to overnight shelter in order to respond to a crisis. Funding provided for Emergency Shelter can be used both to pay for the operations of the shelter, such as rent and utilities, as well as services provided by the shelter, including case management. </a:t>
                      </a:r>
                      <a:r>
                        <a:rPr lang="en-US" sz="14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Please note that any shelter that accepts children is considered a “Family” shelter, and therefore must accept all families, regardless of the sex, sexual orientation, gender identity, or age of any members of the family. </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“Women and children only shelters” are not eligible for funding through </a:t>
                      </a:r>
                      <a:r>
                        <a:rPr lang="en-US" sz="140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HSP</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67775376"/>
                  </a:ext>
                </a:extLst>
              </a:tr>
              <a:tr h="368373">
                <a:tc>
                  <a:txBody>
                    <a:bodyPr/>
                    <a:lstStyle/>
                    <a:p>
                      <a:pPr algn="ctr"/>
                      <a:r>
                        <a:rPr lang="en-US" sz="16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Street Outreach</a:t>
                      </a:r>
                      <a:endParaRPr lang="en-US" sz="1600" b="1" dirty="0">
                        <a:latin typeface="Roboto" panose="02000000000000000000" pitchFamily="2" charset="0"/>
                        <a:ea typeface="Roboto" panose="02000000000000000000" pitchFamily="2" charset="0"/>
                        <a:cs typeface="Roboto" panose="02000000000000000000" pitchFamily="2" charset="0"/>
                      </a:endParaRPr>
                    </a:p>
                  </a:txBody>
                  <a:tcPr>
                    <a:lnR w="12700" cap="flat" cmpd="sng" algn="ctr">
                      <a:solidFill>
                        <a:schemeClr val="tx1"/>
                      </a:solidFill>
                      <a:prstDash val="solid"/>
                      <a:round/>
                      <a:headEnd type="none" w="med" len="med"/>
                      <a:tailEnd type="none" w="med" len="med"/>
                    </a:lnR>
                  </a:tcPr>
                </a:tc>
                <a:tc>
                  <a:txBody>
                    <a:bodyPr/>
                    <a:lstStyle/>
                    <a:p>
                      <a:pPr lvl="0"/>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Street Outreach is for services that are provided to currently unsheltered individuals and families, including engagement and case management. </a:t>
                      </a:r>
                    </a:p>
                    <a:p>
                      <a:pPr lvl="0"/>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60572279"/>
                  </a:ext>
                </a:extLst>
              </a:tr>
              <a:tr h="368373">
                <a:tc>
                  <a:txBody>
                    <a:bodyPr/>
                    <a:lstStyle/>
                    <a:p>
                      <a:pPr algn="ctr"/>
                      <a:r>
                        <a:rPr lang="en-US" sz="1600" b="1" dirty="0">
                          <a:latin typeface="Roboto" panose="02000000000000000000" pitchFamily="2" charset="0"/>
                          <a:ea typeface="Roboto" panose="02000000000000000000" pitchFamily="2" charset="0"/>
                          <a:cs typeface="Roboto" panose="02000000000000000000" pitchFamily="2" charset="0"/>
                        </a:rPr>
                        <a:t>Rapid Re-Housing</a:t>
                      </a:r>
                    </a:p>
                  </a:txBody>
                  <a:tcPr>
                    <a:lnR w="12700" cap="flat" cmpd="sng" algn="ctr">
                      <a:solidFill>
                        <a:schemeClr val="tx1"/>
                      </a:solidFill>
                      <a:prstDash val="solid"/>
                      <a:round/>
                      <a:headEnd type="none" w="med" len="med"/>
                      <a:tailEnd type="none" w="med" len="med"/>
                    </a:lnR>
                  </a:tcPr>
                </a:tc>
                <a:tc>
                  <a:txBody>
                    <a:bodyPr/>
                    <a:lstStyle/>
                    <a:p>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Rapid Re-Housing assists homeless households who are unsheltered or staying in emergency shelter or motel paid for by government/charitable source, safe haven, or transitional housing to obtain permanent housing in a regular rental unit in the community.  Eligible costs include rental assistance, financial assistance, and housing stabilization services.  Note: RRH programs targeted to unaccompanied homeless youth may also serve households or clients meeting HUD categories 2 or 3 in their programs.</a:t>
                      </a:r>
                    </a:p>
                    <a:p>
                      <a:endParaRPr lang="en-US" sz="1400" dirty="0">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23466299"/>
                  </a:ext>
                </a:extLst>
              </a:tr>
            </a:tbl>
          </a:graphicData>
        </a:graphic>
      </p:graphicFrame>
    </p:spTree>
    <p:extLst>
      <p:ext uri="{BB962C8B-B14F-4D97-AF65-F5344CB8AC3E}">
        <p14:creationId xmlns:p14="http://schemas.microsoft.com/office/powerpoint/2010/main" val="326054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DD5BBADF-387E-A809-E809-F7478757E70E}"/>
              </a:ext>
            </a:extLst>
          </p:cNvPr>
          <p:cNvGraphicFramePr>
            <a:graphicFrameLocks noGrp="1"/>
          </p:cNvGraphicFramePr>
          <p:nvPr>
            <p:extLst>
              <p:ext uri="{D42A27DB-BD31-4B8C-83A1-F6EECF244321}">
                <p14:modId xmlns:p14="http://schemas.microsoft.com/office/powerpoint/2010/main" val="819806537"/>
              </p:ext>
            </p:extLst>
          </p:nvPr>
        </p:nvGraphicFramePr>
        <p:xfrm>
          <a:off x="194519" y="579120"/>
          <a:ext cx="9461546" cy="5273040"/>
        </p:xfrm>
        <a:graphic>
          <a:graphicData uri="http://schemas.openxmlformats.org/drawingml/2006/table">
            <a:tbl>
              <a:tblPr firstRow="1" bandRow="1">
                <a:tableStyleId>{2D5ABB26-0587-4C30-8999-92F81FD0307C}</a:tableStyleId>
              </a:tblPr>
              <a:tblGrid>
                <a:gridCol w="1597705">
                  <a:extLst>
                    <a:ext uri="{9D8B030D-6E8A-4147-A177-3AD203B41FA5}">
                      <a16:colId xmlns:a16="http://schemas.microsoft.com/office/drawing/2014/main" val="4159553843"/>
                    </a:ext>
                  </a:extLst>
                </a:gridCol>
                <a:gridCol w="7863841">
                  <a:extLst>
                    <a:ext uri="{9D8B030D-6E8A-4147-A177-3AD203B41FA5}">
                      <a16:colId xmlns:a16="http://schemas.microsoft.com/office/drawing/2014/main" val="1591788074"/>
                    </a:ext>
                  </a:extLst>
                </a:gridCol>
              </a:tblGrid>
              <a:tr h="368373">
                <a:tc>
                  <a:txBody>
                    <a:bodyPr/>
                    <a:lstStyle/>
                    <a:p>
                      <a:r>
                        <a:rPr lang="en-US" sz="1600" b="1" dirty="0">
                          <a:latin typeface="Roboto" panose="02000000000000000000" pitchFamily="2" charset="0"/>
                          <a:ea typeface="Roboto" panose="02000000000000000000" pitchFamily="2" charset="0"/>
                          <a:cs typeface="Roboto" panose="02000000000000000000" pitchFamily="2" charset="0"/>
                        </a:rPr>
                        <a:t>Permanent Supportive Housing</a:t>
                      </a:r>
                    </a:p>
                  </a:txBody>
                  <a:tcPr>
                    <a:lnR w="12700" cap="flat" cmpd="sng" algn="ctr">
                      <a:solidFill>
                        <a:schemeClr val="tx1"/>
                      </a:solidFill>
                      <a:prstDash val="solid"/>
                      <a:round/>
                      <a:headEnd type="none" w="med" len="med"/>
                      <a:tailEnd type="none" w="med" len="med"/>
                    </a:lnR>
                  </a:tcPr>
                </a:tc>
                <a:tc>
                  <a:txBody>
                    <a:bodyPr/>
                    <a:lstStyle/>
                    <a:p>
                      <a:pPr lvl="0"/>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Permanent Supportive Housing provides households with non-time limited subsidized permanent housing and supportive services.  Eligible costs include case management services such as linking residents to supportive services such as job training, health care, budgeting counseling, parenting skills, substance treatment, </a:t>
                      </a:r>
                      <a:r>
                        <a:rPr lang="en-US" sz="140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etc</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 as well as staff costs for those who assist clients in applying for food, medical, and other benefits.  Additionally, eligible costs include project-based leasing, operating, and rental assistance costs.</a:t>
                      </a:r>
                    </a:p>
                    <a:p>
                      <a:pPr lvl="0"/>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98669160"/>
                  </a:ext>
                </a:extLst>
              </a:tr>
              <a:tr h="368373">
                <a:tc>
                  <a:txBody>
                    <a:bodyPr/>
                    <a:lstStyle/>
                    <a:p>
                      <a:r>
                        <a:rPr lang="en-US" sz="1600" b="1" dirty="0">
                          <a:latin typeface="Roboto" panose="02000000000000000000" pitchFamily="2" charset="0"/>
                          <a:ea typeface="Roboto" panose="02000000000000000000" pitchFamily="2" charset="0"/>
                          <a:cs typeface="Roboto" panose="02000000000000000000" pitchFamily="2" charset="0"/>
                        </a:rPr>
                        <a:t>HMIS</a:t>
                      </a:r>
                    </a:p>
                  </a:txBody>
                  <a:tcPr>
                    <a:lnR w="12700" cap="flat" cmpd="sng" algn="ctr">
                      <a:solidFill>
                        <a:schemeClr val="tx1"/>
                      </a:solidFill>
                      <a:prstDash val="solid"/>
                      <a:round/>
                      <a:headEnd type="none" w="med" len="med"/>
                      <a:tailEnd type="none" w="med" len="med"/>
                    </a:lnR>
                  </a:tcPr>
                </a:tc>
                <a:tc>
                  <a:txBody>
                    <a:bodyPr/>
                    <a:lstStyle/>
                    <a:p>
                      <a:pPr lvl="0"/>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HMIS funding helps cover the costs of data collection through an HMIS database. </a:t>
                      </a:r>
                      <a:r>
                        <a:rPr lang="en-US" sz="14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All providers must be entering data into HMIS or, for victim services providers, a comparable database. </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 HMIS data entry at the service provider level should be billed to the service or activity category, and HMIS budgets should be set aside for lead agency costs or investments in software (e.g., comparable databases).</a:t>
                      </a:r>
                    </a:p>
                    <a:p>
                      <a:pPr lvl="0"/>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67775376"/>
                  </a:ext>
                </a:extLst>
              </a:tr>
              <a:tr h="368373">
                <a:tc>
                  <a:txBody>
                    <a:bodyPr/>
                    <a:lstStyle/>
                    <a:p>
                      <a:r>
                        <a:rPr lang="en-US" sz="1600" b="1" dirty="0">
                          <a:latin typeface="Roboto" panose="02000000000000000000" pitchFamily="2" charset="0"/>
                          <a:ea typeface="Roboto" panose="02000000000000000000" pitchFamily="2" charset="0"/>
                          <a:cs typeface="Roboto" panose="02000000000000000000" pitchFamily="2" charset="0"/>
                        </a:rPr>
                        <a:t>Special Events</a:t>
                      </a:r>
                    </a:p>
                  </a:txBody>
                  <a:tcPr>
                    <a:lnR w="12700" cap="flat" cmpd="sng" algn="ctr">
                      <a:solidFill>
                        <a:schemeClr val="tx1"/>
                      </a:solidFill>
                      <a:prstDash val="solid"/>
                      <a:round/>
                      <a:headEnd type="none" w="med" len="med"/>
                      <a:tailEnd type="none" w="med" len="med"/>
                    </a:ln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This covers the Homeless Resource Day events that are intended to connect people with available services, and activities designed to support the annual Point-in-Time (PIT) count.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60572279"/>
                  </a:ext>
                </a:extLst>
              </a:tr>
              <a:tr h="368373">
                <a:tc>
                  <a:txBody>
                    <a:bodyPr/>
                    <a:lstStyle/>
                    <a:p>
                      <a:r>
                        <a:rPr lang="en-US" sz="1600" b="1" dirty="0">
                          <a:latin typeface="Roboto" panose="02000000000000000000" pitchFamily="2" charset="0"/>
                          <a:ea typeface="Roboto" panose="02000000000000000000" pitchFamily="2" charset="0"/>
                          <a:cs typeface="Roboto" panose="02000000000000000000" pitchFamily="2" charset="0"/>
                        </a:rPr>
                        <a:t>Administrative Support</a:t>
                      </a:r>
                    </a:p>
                  </a:txBody>
                  <a:tcPr>
                    <a:lnR w="12700" cap="flat" cmpd="sng" algn="ctr">
                      <a:solidFill>
                        <a:schemeClr val="tx1"/>
                      </a:solidFill>
                      <a:prstDash val="solid"/>
                      <a:round/>
                      <a:headEnd type="none" w="med" len="med"/>
                      <a:tailEnd type="none" w="med" len="med"/>
                    </a:lnR>
                  </a:tcPr>
                </a:tc>
                <a:tc>
                  <a:txBody>
                    <a:bodyPr/>
                    <a:lstStyle/>
                    <a:p>
                      <a:pPr lvl="0"/>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Administration Support Costs include funding used for staffing COC/</a:t>
                      </a:r>
                      <a:r>
                        <a:rPr lang="en-US" sz="140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LHC</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 and Coordinated Entry personnel, Training and Technical Assistance, as well as conference and meeting costs. Funding in this category also supports initiatives to encourage development of Youth Action Boards and Lived Experience Committees. </a:t>
                      </a:r>
                      <a:r>
                        <a:rPr lang="en-US" sz="1400" b="1"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 An additional line item for administrative cost may be designated with a 10% cap to cover grant management and program monitoring expenses. </a:t>
                      </a:r>
                      <a:r>
                        <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rPr>
                        <a:t>Additional guidance on this provision is outlined in the next section. </a:t>
                      </a:r>
                    </a:p>
                    <a:p>
                      <a:pPr lvl="0"/>
                      <a:endParaRPr lang="en-US" sz="140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23466299"/>
                  </a:ext>
                </a:extLst>
              </a:tr>
            </a:tbl>
          </a:graphicData>
        </a:graphic>
      </p:graphicFrame>
    </p:spTree>
    <p:extLst>
      <p:ext uri="{BB962C8B-B14F-4D97-AF65-F5344CB8AC3E}">
        <p14:creationId xmlns:p14="http://schemas.microsoft.com/office/powerpoint/2010/main" val="56157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g216eb7c2c6c_0_1963"/>
          <p:cNvSpPr txBox="1">
            <a:spLocks noGrp="1"/>
          </p:cNvSpPr>
          <p:nvPr>
            <p:ph type="title"/>
          </p:nvPr>
        </p:nvSpPr>
        <p:spPr>
          <a:xfrm>
            <a:off x="185175" y="215700"/>
            <a:ext cx="8853300" cy="396300"/>
          </a:xfrm>
          <a:prstGeom prst="rect">
            <a:avLst/>
          </a:prstGeom>
          <a:noFill/>
          <a:ln>
            <a:noFill/>
          </a:ln>
        </p:spPr>
        <p:txBody>
          <a:bodyPr spcFirstLastPara="1" wrap="square" lIns="91400" tIns="45700" rIns="91400" bIns="45700" anchor="ctr" anchorCtr="0">
            <a:noAutofit/>
          </a:bodyPr>
          <a:lstStyle/>
          <a:p>
            <a:pPr marL="0" lvl="0" indent="0" algn="l" rtl="0">
              <a:lnSpc>
                <a:spcPct val="100000"/>
              </a:lnSpc>
              <a:spcBef>
                <a:spcPts val="0"/>
              </a:spcBef>
              <a:spcAft>
                <a:spcPts val="0"/>
              </a:spcAft>
              <a:buClr>
                <a:srgbClr val="7F7F7F"/>
              </a:buClr>
              <a:buSzPts val="2500"/>
              <a:buFont typeface="EB Garamond"/>
              <a:buNone/>
            </a:pPr>
            <a:r>
              <a:rPr lang="en-US" dirty="0">
                <a:solidFill>
                  <a:schemeClr val="accent1"/>
                </a:solidFill>
                <a:latin typeface="+mj-lt"/>
              </a:rPr>
              <a:t>Matching Funds</a:t>
            </a:r>
            <a:endParaRPr dirty="0">
              <a:solidFill>
                <a:schemeClr val="accent1"/>
              </a:solidFill>
              <a:latin typeface="+mj-lt"/>
            </a:endParaRPr>
          </a:p>
        </p:txBody>
      </p:sp>
      <p:sp>
        <p:nvSpPr>
          <p:cNvPr id="3" name="Text Placeholder 2">
            <a:extLst>
              <a:ext uri="{FF2B5EF4-FFF2-40B4-BE49-F238E27FC236}">
                <a16:creationId xmlns:a16="http://schemas.microsoft.com/office/drawing/2014/main" id="{6292C4D0-F7C8-6198-AE22-A8FBA96F95F0}"/>
              </a:ext>
            </a:extLst>
          </p:cNvPr>
          <p:cNvSpPr>
            <a:spLocks noGrp="1"/>
          </p:cNvSpPr>
          <p:nvPr>
            <p:ph type="body" idx="1"/>
          </p:nvPr>
        </p:nvSpPr>
        <p:spPr>
          <a:xfrm>
            <a:off x="185175" y="828677"/>
            <a:ext cx="9863700" cy="5572123"/>
          </a:xfrm>
        </p:spPr>
        <p:txBody>
          <a:bodyPr/>
          <a:lstStyle/>
          <a:p>
            <a:pPr marL="342900" marR="0" lvl="0" indent="-342900" algn="l">
              <a:spcBef>
                <a:spcPts val="0"/>
              </a:spcBef>
              <a:spcAft>
                <a:spcPts val="0"/>
              </a:spcAft>
              <a:buFont typeface="Wingdings" panose="05000000000000000000" pitchFamily="2" charset="2"/>
              <a:buChar char="ü"/>
            </a:pP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Matching contributions must be used to meet the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goals: reducing the number of people who become homeless, shortening the length of time people are homeless, and reducing the number of people who return to homelessness.</a:t>
            </a:r>
          </a:p>
          <a:p>
            <a:pPr marL="0" marR="0" lvl="0" indent="0" algn="l">
              <a:spcBef>
                <a:spcPts val="0"/>
              </a:spcBef>
              <a:spcAft>
                <a:spcPts val="0"/>
              </a:spcAft>
              <a:buNone/>
            </a:pPr>
            <a:endParaRPr lang="en-US" sz="1600" dirty="0">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Font typeface="Wingdings" panose="05000000000000000000" pitchFamily="2" charset="2"/>
              <a:buChar char="ü"/>
            </a:pP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Matching funds must be received and expended within the HSP grant year contract period (July 1, 2025 –December 30, 2026).</a:t>
            </a:r>
          </a:p>
          <a:p>
            <a:pPr marL="0" marR="0" lvl="0" indent="0" algn="l">
              <a:spcBef>
                <a:spcPts val="0"/>
              </a:spcBef>
              <a:spcAft>
                <a:spcPts val="0"/>
              </a:spcAft>
              <a:buNone/>
            </a:pPr>
            <a:endParaRPr lang="en-US" sz="1600" dirty="0">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Font typeface="Wingdings" panose="05000000000000000000" pitchFamily="2" charset="2"/>
              <a:buChar char="ü"/>
            </a:pP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Contributions cannot be used to meet multiple match requirements. This includes using match from a previous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grant - matching funds can only be counted in one year.</a:t>
            </a:r>
          </a:p>
          <a:p>
            <a:pPr marL="0" marR="0" lvl="0" indent="0" algn="l">
              <a:spcBef>
                <a:spcPts val="0"/>
              </a:spcBef>
              <a:spcAft>
                <a:spcPts val="0"/>
              </a:spcAft>
              <a:buNone/>
            </a:pPr>
            <a:endParaRPr lang="en-US" sz="1600" dirty="0">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a:spcBef>
                <a:spcPts val="0"/>
              </a:spcBef>
              <a:spcAft>
                <a:spcPts val="0"/>
              </a:spcAft>
              <a:buFont typeface="Wingdings" panose="05000000000000000000" pitchFamily="2" charset="2"/>
              <a:buChar char="ü"/>
            </a:pP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Matching contributions may be obtained from any local or private source. No federal sources may be used, </a:t>
            </a:r>
            <a:r>
              <a:rPr lang="en-US" sz="1600" b="1" dirty="0">
                <a:solidFill>
                  <a:srgbClr val="000000"/>
                </a:solidFill>
                <a:effectLst/>
                <a:latin typeface="Roboto" panose="02000000000000000000" pitchFamily="2" charset="0"/>
                <a:ea typeface="Roboto" panose="02000000000000000000" pitchFamily="2" charset="0"/>
                <a:cs typeface="Roboto" panose="02000000000000000000" pitchFamily="2" charset="0"/>
              </a:rPr>
              <a:t>except </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funding provided by the Community Services Block Grant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CSBG</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for the purpose of meeting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goals. Additionally, no state sources may be used, </a:t>
            </a:r>
            <a:r>
              <a:rPr lang="en-US" sz="1600" b="1" dirty="0">
                <a:solidFill>
                  <a:srgbClr val="000000"/>
                </a:solidFill>
                <a:effectLst/>
                <a:latin typeface="Roboto" panose="02000000000000000000" pitchFamily="2" charset="0"/>
                <a:ea typeface="Roboto" panose="02000000000000000000" pitchFamily="2" charset="0"/>
                <a:cs typeface="Roboto" panose="02000000000000000000" pitchFamily="2" charset="0"/>
              </a:rPr>
              <a:t>except</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funding provided through the Emergency Assistance Program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EAP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formerly known as the Homelessness Prevention Program. For federal and state sources, the grantee must ensure the laws governing any funds used as matching contributions do not prohibit those funds from being used to match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funds. Additionally, if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 funds are used to satisfy the matching requirements of another federal program, funding from that program may not be used to satisfy the matching requirements of </a:t>
            </a:r>
            <a:r>
              <a:rPr lang="en-US" sz="16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600" dirty="0">
                <a:solidFill>
                  <a:srgbClr val="000000"/>
                </a:solidFill>
                <a:effectLst/>
                <a:latin typeface="Roboto" panose="02000000000000000000" pitchFamily="2" charset="0"/>
                <a:ea typeface="Roboto" panose="02000000000000000000" pitchFamily="2" charset="0"/>
                <a:cs typeface="Roboto" panose="02000000000000000000" pitchFamily="2" charset="0"/>
              </a:rPr>
              <a:t>.</a:t>
            </a:r>
            <a:endParaRPr lang="en-US" sz="1600" dirty="0">
              <a:effectLst/>
              <a:latin typeface="Roboto" panose="02000000000000000000" pitchFamily="2" charset="0"/>
              <a:ea typeface="Roboto" panose="02000000000000000000" pitchFamily="2" charset="0"/>
              <a:cs typeface="Roboto" panose="02000000000000000000" pitchFamily="2" charset="0"/>
            </a:endParaRPr>
          </a:p>
          <a:p>
            <a:pPr marL="0" marR="0" indent="0" algn="l">
              <a:spcBef>
                <a:spcPts val="0"/>
              </a:spcBef>
              <a:spcAft>
                <a:spcPts val="0"/>
              </a:spcAft>
              <a:buNone/>
            </a:pPr>
            <a:endParaRPr lang="en-US" sz="1600" dirty="0">
              <a:latin typeface="Roboto" panose="02000000000000000000" pitchFamily="2" charset="0"/>
              <a:ea typeface="Roboto" panose="02000000000000000000" pitchFamily="2" charset="0"/>
              <a:cs typeface="Roboto" panose="02000000000000000000" pitchFamily="2" charset="0"/>
            </a:endParaRPr>
          </a:p>
          <a:p>
            <a:pPr marL="0" marR="0" indent="0" algn="l">
              <a:spcBef>
                <a:spcPts val="0"/>
              </a:spcBef>
              <a:spcAft>
                <a:spcPts val="0"/>
              </a:spcAft>
              <a:buNone/>
            </a:pPr>
            <a:r>
              <a:rPr lang="en-US" sz="1600" b="1" dirty="0">
                <a:solidFill>
                  <a:srgbClr val="000000"/>
                </a:solidFill>
                <a:effectLst/>
                <a:latin typeface="Roboto" panose="02000000000000000000" pitchFamily="2" charset="0"/>
                <a:ea typeface="Roboto" panose="02000000000000000000" pitchFamily="2" charset="0"/>
                <a:cs typeface="Roboto" panose="02000000000000000000" pitchFamily="2" charset="0"/>
              </a:rPr>
              <a:t>Matching funds may include the following:</a:t>
            </a:r>
            <a:endParaRPr lang="en-US" sz="1600" b="1" dirty="0">
              <a:effectLst/>
              <a:latin typeface="Roboto" panose="02000000000000000000" pitchFamily="2" charset="0"/>
              <a:ea typeface="Roboto" panose="02000000000000000000" pitchFamily="2" charset="0"/>
              <a:cs typeface="Roboto" panose="02000000000000000000" pitchFamily="2" charset="0"/>
            </a:endParaRPr>
          </a:p>
          <a:p>
            <a:pPr marL="0" marR="0" indent="0" algn="l">
              <a:spcBef>
                <a:spcPts val="0"/>
              </a:spcBef>
              <a:spcAft>
                <a:spcPts val="0"/>
              </a:spcAft>
              <a:buNone/>
            </a:pPr>
            <a:endParaRPr lang="en-US" sz="1600" dirty="0">
              <a:effectLst/>
              <a:latin typeface="Roboto" panose="02000000000000000000" pitchFamily="2" charset="0"/>
              <a:ea typeface="Roboto" panose="02000000000000000000" pitchFamily="2" charset="0"/>
              <a:cs typeface="Roboto" panose="02000000000000000000" pitchFamily="2" charset="0"/>
            </a:endParaRPr>
          </a:p>
          <a:p>
            <a:pPr marL="800100" lvl="1">
              <a:spcBef>
                <a:spcPts val="0"/>
              </a:spcBef>
              <a:buFont typeface="+mj-lt"/>
              <a:buAutoNum type="arabicPeriod"/>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Cash contributions. Cash expended for allowable costs of the grantee/subgrantee.</a:t>
            </a:r>
          </a:p>
          <a:p>
            <a:pPr marL="457200" lvl="1" indent="0">
              <a:spcBef>
                <a:spcPts val="0"/>
              </a:spcBef>
              <a:buNone/>
            </a:pPr>
            <a:endParaRPr lang="en-US" sz="1400" dirty="0">
              <a:effectLst/>
              <a:latin typeface="Roboto" panose="02000000000000000000" pitchFamily="2" charset="0"/>
              <a:ea typeface="Roboto" panose="02000000000000000000" pitchFamily="2" charset="0"/>
              <a:cs typeface="Roboto" panose="02000000000000000000" pitchFamily="2" charset="0"/>
            </a:endParaRPr>
          </a:p>
          <a:p>
            <a:pPr marL="800100" lvl="1">
              <a:spcBef>
                <a:spcPts val="0"/>
              </a:spcBef>
              <a:buFont typeface="+mj-lt"/>
              <a:buAutoNum type="arabicPeriod" startAt="2"/>
            </a:pP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Non-cash contributions. The value of any real property, equipment, goods or services contributed by the community / grantee towards meeting the </a:t>
            </a:r>
            <a:r>
              <a:rPr lang="en-US" sz="1400" dirty="0" err="1">
                <a:solidFill>
                  <a:srgbClr val="000000"/>
                </a:solidFill>
                <a:effectLst/>
                <a:latin typeface="Roboto" panose="02000000000000000000" pitchFamily="2" charset="0"/>
                <a:ea typeface="Roboto" panose="02000000000000000000" pitchFamily="2" charset="0"/>
                <a:cs typeface="Roboto" panose="02000000000000000000" pitchFamily="2" charset="0"/>
              </a:rPr>
              <a:t>HSP</a:t>
            </a:r>
            <a:r>
              <a:rPr lang="en-US" sz="1400" dirty="0">
                <a:solidFill>
                  <a:srgbClr val="000000"/>
                </a:solidFill>
                <a:effectLst/>
                <a:latin typeface="Roboto" panose="02000000000000000000" pitchFamily="2" charset="0"/>
                <a:ea typeface="Roboto" panose="02000000000000000000" pitchFamily="2" charset="0"/>
                <a:cs typeface="Roboto" panose="02000000000000000000" pitchFamily="2" charset="0"/>
              </a:rPr>
              <a:t> goals.</a:t>
            </a:r>
            <a:endParaRPr lang="en-US" sz="1400"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6063634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g216eb7c2c6c_0_1310"/>
          <p:cNvSpPr txBox="1">
            <a:spLocks noGrp="1"/>
          </p:cNvSpPr>
          <p:nvPr>
            <p:ph type="title"/>
          </p:nvPr>
        </p:nvSpPr>
        <p:spPr>
          <a:xfrm>
            <a:off x="365680" y="258316"/>
            <a:ext cx="8416370" cy="529200"/>
          </a:xfrm>
          <a:prstGeom prst="rect">
            <a:avLst/>
          </a:prstGeom>
          <a:noFill/>
          <a:ln>
            <a:noFill/>
          </a:ln>
        </p:spPr>
        <p:txBody>
          <a:bodyPr spcFirstLastPara="1" wrap="square" lIns="121900" tIns="60925" rIns="121900" bIns="60925" anchor="ctr" anchorCtr="0">
            <a:noAutofit/>
          </a:bodyPr>
          <a:lstStyle/>
          <a:p>
            <a:pPr marL="0" lvl="0" indent="0" algn="l" rtl="0">
              <a:lnSpc>
                <a:spcPct val="100000"/>
              </a:lnSpc>
              <a:spcBef>
                <a:spcPts val="0"/>
              </a:spcBef>
              <a:spcAft>
                <a:spcPts val="0"/>
              </a:spcAft>
              <a:buSzPts val="2500"/>
              <a:buNone/>
            </a:pPr>
            <a:r>
              <a:rPr lang="en-US" dirty="0">
                <a:solidFill>
                  <a:schemeClr val="accent1"/>
                </a:solidFill>
              </a:rPr>
              <a:t>CoC-Level Application Review Process</a:t>
            </a:r>
            <a:endParaRPr dirty="0">
              <a:solidFill>
                <a:schemeClr val="accent1"/>
              </a:solidFill>
            </a:endParaRPr>
          </a:p>
        </p:txBody>
      </p:sp>
      <p:sp>
        <p:nvSpPr>
          <p:cNvPr id="267" name="Google Shape;267;g216eb7c2c6c_0_1310"/>
          <p:cNvSpPr txBox="1">
            <a:spLocks noGrp="1"/>
          </p:cNvSpPr>
          <p:nvPr>
            <p:ph type="body" idx="1"/>
          </p:nvPr>
        </p:nvSpPr>
        <p:spPr>
          <a:xfrm>
            <a:off x="365680" y="966074"/>
            <a:ext cx="9276825" cy="1967625"/>
          </a:xfrm>
          <a:prstGeom prst="rect">
            <a:avLst/>
          </a:prstGeom>
          <a:noFill/>
          <a:ln>
            <a:noFill/>
          </a:ln>
        </p:spPr>
        <p:txBody>
          <a:bodyPr spcFirstLastPara="1" wrap="square" lIns="121900" tIns="60925" rIns="121900" bIns="60925" anchor="t" anchorCtr="0">
            <a:normAutofit lnSpcReduction="10000"/>
          </a:bodyPr>
          <a:lstStyle/>
          <a:p>
            <a:pPr marL="0" lvl="0" indent="0" algn="l" rtl="0">
              <a:spcBef>
                <a:spcPts val="0"/>
              </a:spcBef>
              <a:spcAft>
                <a:spcPts val="0"/>
              </a:spcAft>
              <a:buNone/>
            </a:pPr>
            <a:r>
              <a:rPr lang="en-US" sz="1600" b="1" dirty="0">
                <a:latin typeface="Roboto" panose="02000000000000000000" pitchFamily="2" charset="0"/>
                <a:ea typeface="Roboto" panose="02000000000000000000" pitchFamily="2" charset="0"/>
                <a:cs typeface="Roboto" panose="02000000000000000000" pitchFamily="2" charset="0"/>
              </a:rPr>
              <a:t>All CoC-level applications will be subject to three reviews by </a:t>
            </a:r>
            <a:r>
              <a:rPr lang="en-US" sz="1600" b="1" dirty="0" err="1">
                <a:latin typeface="Roboto" panose="02000000000000000000" pitchFamily="2" charset="0"/>
                <a:ea typeface="Roboto" panose="02000000000000000000" pitchFamily="2" charset="0"/>
                <a:cs typeface="Roboto" panose="02000000000000000000" pitchFamily="2" charset="0"/>
              </a:rPr>
              <a:t>DHCD</a:t>
            </a:r>
            <a:r>
              <a:rPr lang="en-US" sz="1600" b="1" dirty="0">
                <a:latin typeface="Roboto" panose="02000000000000000000" pitchFamily="2" charset="0"/>
                <a:ea typeface="Roboto" panose="02000000000000000000" pitchFamily="2" charset="0"/>
                <a:cs typeface="Roboto" panose="02000000000000000000" pitchFamily="2" charset="0"/>
              </a:rPr>
              <a:t>:</a:t>
            </a:r>
          </a:p>
          <a:p>
            <a:pPr marL="0" lvl="0" indent="0" algn="l" rtl="0">
              <a:spcBef>
                <a:spcPts val="0"/>
              </a:spcBef>
              <a:spcAft>
                <a:spcPts val="0"/>
              </a:spcAft>
              <a:buNone/>
            </a:pPr>
            <a:endParaRPr sz="1600" b="1" dirty="0">
              <a:latin typeface="Roboto" panose="02000000000000000000" pitchFamily="2" charset="0"/>
              <a:ea typeface="Roboto" panose="02000000000000000000" pitchFamily="2" charset="0"/>
              <a:cs typeface="Roboto" panose="02000000000000000000" pitchFamily="2" charset="0"/>
            </a:endParaRPr>
          </a:p>
          <a:p>
            <a:pPr marL="457200" lvl="0" indent="-336550" algn="l" rtl="0">
              <a:spcBef>
                <a:spcPts val="0"/>
              </a:spcBef>
              <a:spcAft>
                <a:spcPts val="0"/>
              </a:spcAft>
              <a:buClr>
                <a:schemeClr val="dk1"/>
              </a:buClr>
              <a:buSzPts val="1700"/>
              <a:buFont typeface="Calibri"/>
              <a:buAutoNum type="arabicParenR"/>
            </a:pPr>
            <a:r>
              <a:rPr lang="en-US" sz="1600" dirty="0">
                <a:latin typeface="Roboto" panose="02000000000000000000" pitchFamily="2" charset="0"/>
                <a:ea typeface="Roboto" panose="02000000000000000000" pitchFamily="2" charset="0"/>
                <a:cs typeface="Roboto" panose="02000000000000000000" pitchFamily="2" charset="0"/>
              </a:rPr>
              <a:t>A threshold review to ensure that the application is complete and that all grantee requirements have been satisfied.</a:t>
            </a:r>
          </a:p>
          <a:p>
            <a:pPr indent="-336550">
              <a:spcBef>
                <a:spcPts val="0"/>
              </a:spcBef>
              <a:buClr>
                <a:schemeClr val="dk1"/>
              </a:buClr>
              <a:buSzPts val="1700"/>
              <a:buFont typeface="Calibri"/>
              <a:buAutoNum type="arabicParenR"/>
            </a:pPr>
            <a:r>
              <a:rPr lang="en-US" sz="1600" dirty="0">
                <a:latin typeface="Roboto" panose="02000000000000000000" pitchFamily="2" charset="0"/>
                <a:ea typeface="Roboto" panose="02000000000000000000" pitchFamily="2" charset="0"/>
                <a:cs typeface="Roboto" panose="02000000000000000000" pitchFamily="2" charset="0"/>
              </a:rPr>
              <a:t>CoC Performance Evaluation to determine whether the CoC demonstrates improvement, equity, and inclusion in the collaboration of resources, activities, and providers</a:t>
            </a:r>
          </a:p>
          <a:p>
            <a:pPr indent="-336550">
              <a:spcBef>
                <a:spcPts val="0"/>
              </a:spcBef>
              <a:buClr>
                <a:schemeClr val="dk1"/>
              </a:buClr>
              <a:buSzPts val="1700"/>
              <a:buFont typeface="Calibri"/>
              <a:buAutoNum type="arabicParenR"/>
            </a:pPr>
            <a:r>
              <a:rPr lang="en-US" sz="1600" dirty="0">
                <a:latin typeface="Roboto" panose="02000000000000000000" pitchFamily="2" charset="0"/>
                <a:ea typeface="Roboto" panose="02000000000000000000" pitchFamily="2" charset="0"/>
                <a:cs typeface="Roboto" panose="02000000000000000000" pitchFamily="2" charset="0"/>
              </a:rPr>
              <a:t>A project level progress review to determine whether existing </a:t>
            </a:r>
            <a:r>
              <a:rPr lang="en-US" sz="1600" dirty="0" err="1">
                <a:latin typeface="Roboto" panose="02000000000000000000" pitchFamily="2" charset="0"/>
                <a:ea typeface="Roboto" panose="02000000000000000000" pitchFamily="2" charset="0"/>
                <a:cs typeface="Roboto" panose="02000000000000000000" pitchFamily="2" charset="0"/>
              </a:rPr>
              <a:t>HSP</a:t>
            </a:r>
            <a:r>
              <a:rPr lang="en-US" sz="1600" dirty="0">
                <a:latin typeface="Roboto" panose="02000000000000000000" pitchFamily="2" charset="0"/>
                <a:ea typeface="Roboto" panose="02000000000000000000" pitchFamily="2" charset="0"/>
                <a:cs typeface="Roboto" panose="02000000000000000000" pitchFamily="2" charset="0"/>
              </a:rPr>
              <a:t> funded projects are on track to meet spending and projected client numbers</a:t>
            </a:r>
          </a:p>
        </p:txBody>
      </p:sp>
      <p:graphicFrame>
        <p:nvGraphicFramePr>
          <p:cNvPr id="5" name="Table 4">
            <a:extLst>
              <a:ext uri="{FF2B5EF4-FFF2-40B4-BE49-F238E27FC236}">
                <a16:creationId xmlns:a16="http://schemas.microsoft.com/office/drawing/2014/main" id="{7791F746-2986-D42C-8512-84FF90A06D31}"/>
              </a:ext>
            </a:extLst>
          </p:cNvPr>
          <p:cNvGraphicFramePr>
            <a:graphicFrameLocks noGrp="1"/>
          </p:cNvGraphicFramePr>
          <p:nvPr>
            <p:extLst>
              <p:ext uri="{D42A27DB-BD31-4B8C-83A1-F6EECF244321}">
                <p14:modId xmlns:p14="http://schemas.microsoft.com/office/powerpoint/2010/main" val="4119616561"/>
              </p:ext>
            </p:extLst>
          </p:nvPr>
        </p:nvGraphicFramePr>
        <p:xfrm>
          <a:off x="918973" y="3017007"/>
          <a:ext cx="6722438" cy="3231390"/>
        </p:xfrm>
        <a:graphic>
          <a:graphicData uri="http://schemas.openxmlformats.org/drawingml/2006/table">
            <a:tbl>
              <a:tblPr bandRow="1">
                <a:tableStyleId>{2D5ABB26-0587-4C30-8999-92F81FD0307C}</a:tableStyleId>
              </a:tblPr>
              <a:tblGrid>
                <a:gridCol w="3361219">
                  <a:extLst>
                    <a:ext uri="{9D8B030D-6E8A-4147-A177-3AD203B41FA5}">
                      <a16:colId xmlns:a16="http://schemas.microsoft.com/office/drawing/2014/main" val="1691174668"/>
                    </a:ext>
                  </a:extLst>
                </a:gridCol>
                <a:gridCol w="1617700">
                  <a:extLst>
                    <a:ext uri="{9D8B030D-6E8A-4147-A177-3AD203B41FA5}">
                      <a16:colId xmlns:a16="http://schemas.microsoft.com/office/drawing/2014/main" val="1486035642"/>
                    </a:ext>
                  </a:extLst>
                </a:gridCol>
                <a:gridCol w="1743519">
                  <a:extLst>
                    <a:ext uri="{9D8B030D-6E8A-4147-A177-3AD203B41FA5}">
                      <a16:colId xmlns:a16="http://schemas.microsoft.com/office/drawing/2014/main" val="2804544833"/>
                    </a:ext>
                  </a:extLst>
                </a:gridCol>
              </a:tblGrid>
              <a:tr h="215426">
                <a:tc gridSpan="2">
                  <a:txBody>
                    <a:bodyPr/>
                    <a:lstStyle/>
                    <a:p>
                      <a:pPr marL="0" marR="0" algn="ctr">
                        <a:spcBef>
                          <a:spcPts val="0"/>
                        </a:spcBef>
                        <a:spcAft>
                          <a:spcPts val="0"/>
                        </a:spcAft>
                      </a:pPr>
                      <a:r>
                        <a:rPr lang="en-US" sz="1200" b="1" dirty="0">
                          <a:effectLst/>
                          <a:latin typeface="Roboto" panose="02000000000000000000" pitchFamily="2" charset="0"/>
                          <a:ea typeface="Roboto" panose="02000000000000000000" pitchFamily="2" charset="0"/>
                          <a:cs typeface="Roboto" panose="02000000000000000000" pitchFamily="2" charset="0"/>
                        </a:rPr>
                        <a:t>Scored Category</a:t>
                      </a: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200" b="1" dirty="0">
                          <a:effectLst/>
                          <a:latin typeface="Roboto" panose="02000000000000000000" pitchFamily="2" charset="0"/>
                          <a:ea typeface="Roboto" panose="02000000000000000000" pitchFamily="2" charset="0"/>
                          <a:cs typeface="Roboto" panose="02000000000000000000" pitchFamily="2" charset="0"/>
                        </a:rPr>
                        <a:t>Maximum Points</a:t>
                      </a:r>
                    </a:p>
                  </a:txBody>
                  <a:tcPr marL="68580" marR="6858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2886486"/>
                  </a:ext>
                </a:extLst>
              </a:tr>
              <a:tr h="215426">
                <a:tc gridSpan="2">
                  <a:txBody>
                    <a:bodyPr/>
                    <a:lstStyle/>
                    <a:p>
                      <a:pPr marL="0" marR="0" algn="l">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Prior </a:t>
                      </a:r>
                      <a:r>
                        <a:rPr lang="en-US" sz="1200" dirty="0" err="1">
                          <a:effectLst/>
                          <a:latin typeface="Roboto" panose="02000000000000000000" pitchFamily="2" charset="0"/>
                          <a:ea typeface="Roboto" panose="02000000000000000000" pitchFamily="2" charset="0"/>
                          <a:cs typeface="Roboto" panose="02000000000000000000" pitchFamily="2" charset="0"/>
                        </a:rPr>
                        <a:t>HSP</a:t>
                      </a:r>
                      <a:r>
                        <a:rPr lang="en-US" sz="1200" dirty="0">
                          <a:effectLst/>
                          <a:latin typeface="Roboto" panose="02000000000000000000" pitchFamily="2" charset="0"/>
                          <a:ea typeface="Roboto" panose="02000000000000000000" pitchFamily="2" charset="0"/>
                          <a:cs typeface="Roboto" panose="02000000000000000000" pitchFamily="2" charset="0"/>
                        </a:rPr>
                        <a:t> Grant Spending History</a:t>
                      </a:r>
                    </a:p>
                  </a:txBody>
                  <a:tcPr marL="68580" marR="68580" marT="0" marB="0" anchor="ctr">
                    <a:lnT w="12700" cap="flat" cmpd="sng" algn="ctr">
                      <a:solidFill>
                        <a:schemeClr val="tx1"/>
                      </a:solidFill>
                      <a:prstDash val="solid"/>
                      <a:round/>
                      <a:headEnd type="none" w="med" len="med"/>
                      <a:tailEnd type="none" w="med" len="med"/>
                    </a:lnT>
                  </a:tcPr>
                </a:tc>
                <a:tc hMerge="1">
                  <a:txBody>
                    <a:bodyPr/>
                    <a:lstStyle/>
                    <a:p>
                      <a:endParaRPr lang="en-US"/>
                    </a:p>
                  </a:txBody>
                  <a:tcPr/>
                </a:tc>
                <a:tc>
                  <a:txBody>
                    <a:bodyPr/>
                    <a:lstStyle/>
                    <a:p>
                      <a:pPr marL="0" marR="0" algn="ctr">
                        <a:spcBef>
                          <a:spcPts val="0"/>
                        </a:spcBef>
                        <a:spcAft>
                          <a:spcPts val="0"/>
                        </a:spcAft>
                      </a:pPr>
                      <a:r>
                        <a:rPr lang="en-US" sz="1200">
                          <a:effectLst/>
                          <a:latin typeface="Roboto" panose="02000000000000000000" pitchFamily="2" charset="0"/>
                          <a:ea typeface="Roboto" panose="02000000000000000000" pitchFamily="2" charset="0"/>
                          <a:cs typeface="Roboto" panose="02000000000000000000" pitchFamily="2" charset="0"/>
                        </a:rPr>
                        <a:t>5</a:t>
                      </a:r>
                    </a:p>
                  </a:txBody>
                  <a:tcPr marL="68580" marR="68580" marT="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929895827"/>
                  </a:ext>
                </a:extLst>
              </a:tr>
              <a:tr h="215426">
                <a:tc gridSpan="2">
                  <a:txBody>
                    <a:bodyPr/>
                    <a:lstStyle/>
                    <a:p>
                      <a:pPr marL="0" marR="0" algn="l">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Prior </a:t>
                      </a:r>
                      <a:r>
                        <a:rPr lang="en-US" sz="1200" dirty="0" err="1">
                          <a:effectLst/>
                          <a:latin typeface="Roboto" panose="02000000000000000000" pitchFamily="2" charset="0"/>
                          <a:ea typeface="Roboto" panose="02000000000000000000" pitchFamily="2" charset="0"/>
                          <a:cs typeface="Roboto" panose="02000000000000000000" pitchFamily="2" charset="0"/>
                        </a:rPr>
                        <a:t>HSP</a:t>
                      </a:r>
                      <a:r>
                        <a:rPr lang="en-US" sz="1200" dirty="0">
                          <a:effectLst/>
                          <a:latin typeface="Roboto" panose="02000000000000000000" pitchFamily="2" charset="0"/>
                          <a:ea typeface="Roboto" panose="02000000000000000000" pitchFamily="2" charset="0"/>
                          <a:cs typeface="Roboto" panose="02000000000000000000" pitchFamily="2" charset="0"/>
                        </a:rPr>
                        <a:t> Grant Compliance History</a:t>
                      </a: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a:effectLst/>
                          <a:latin typeface="Roboto" panose="02000000000000000000" pitchFamily="2" charset="0"/>
                          <a:ea typeface="Roboto" panose="02000000000000000000" pitchFamily="2" charset="0"/>
                          <a:cs typeface="Roboto" panose="02000000000000000000" pitchFamily="2" charset="0"/>
                        </a:rPr>
                        <a:t>5</a:t>
                      </a:r>
                    </a:p>
                  </a:txBody>
                  <a:tcPr marL="68580" marR="68580" marT="0" marB="0" anchor="ctr"/>
                </a:tc>
                <a:extLst>
                  <a:ext uri="{0D108BD9-81ED-4DB2-BD59-A6C34878D82A}">
                    <a16:rowId xmlns:a16="http://schemas.microsoft.com/office/drawing/2014/main" val="2147197359"/>
                  </a:ext>
                </a:extLst>
              </a:tr>
              <a:tr h="215426">
                <a:tc gridSpan="2">
                  <a:txBody>
                    <a:bodyPr/>
                    <a:lstStyle/>
                    <a:p>
                      <a:pPr marL="0" marR="0" algn="l">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HMIS Compliance &amp; Data Quality</a:t>
                      </a: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5</a:t>
                      </a:r>
                    </a:p>
                  </a:txBody>
                  <a:tcPr marL="68580" marR="68580" marT="0" marB="0" anchor="ctr"/>
                </a:tc>
                <a:extLst>
                  <a:ext uri="{0D108BD9-81ED-4DB2-BD59-A6C34878D82A}">
                    <a16:rowId xmlns:a16="http://schemas.microsoft.com/office/drawing/2014/main" val="3501188090"/>
                  </a:ext>
                </a:extLst>
              </a:tr>
              <a:tr h="215426">
                <a:tc gridSpan="2">
                  <a:txBody>
                    <a:bodyPr/>
                    <a:lstStyle/>
                    <a:p>
                      <a:pPr marL="0" marR="0" algn="r">
                        <a:spcBef>
                          <a:spcPts val="0"/>
                        </a:spcBef>
                        <a:spcAft>
                          <a:spcPts val="0"/>
                        </a:spcAft>
                      </a:pPr>
                      <a:r>
                        <a:rPr lang="en-US" sz="1200" b="1" dirty="0">
                          <a:effectLst/>
                          <a:latin typeface="Roboto" panose="02000000000000000000" pitchFamily="2" charset="0"/>
                          <a:ea typeface="Roboto" panose="02000000000000000000" pitchFamily="2" charset="0"/>
                          <a:cs typeface="Roboto" panose="02000000000000000000" pitchFamily="2" charset="0"/>
                        </a:rPr>
                        <a:t>Renewal Project Performance</a:t>
                      </a: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200" b="1" dirty="0">
                          <a:effectLst/>
                          <a:latin typeface="Roboto" panose="02000000000000000000" pitchFamily="2" charset="0"/>
                          <a:ea typeface="Roboto" panose="02000000000000000000" pitchFamily="2" charset="0"/>
                          <a:cs typeface="Roboto" panose="02000000000000000000" pitchFamily="2" charset="0"/>
                        </a:rPr>
                        <a:t>50</a:t>
                      </a:r>
                    </a:p>
                  </a:txBody>
                  <a:tcPr marL="68580" marR="6858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007009"/>
                  </a:ext>
                </a:extLst>
              </a:tr>
              <a:tr h="215426">
                <a:tc>
                  <a:txBody>
                    <a:bodyPr/>
                    <a:lstStyle/>
                    <a:p>
                      <a:pPr marL="0" marR="0" algn="ctr">
                        <a:spcBef>
                          <a:spcPts val="0"/>
                        </a:spcBef>
                        <a:spcAft>
                          <a:spcPts val="0"/>
                        </a:spcAft>
                      </a:pPr>
                      <a:r>
                        <a:rPr lang="en-US" sz="1200" b="1" u="sng" dirty="0">
                          <a:effectLst/>
                          <a:latin typeface="Roboto" panose="02000000000000000000" pitchFamily="2" charset="0"/>
                          <a:ea typeface="Roboto" panose="02000000000000000000" pitchFamily="2" charset="0"/>
                          <a:cs typeface="Roboto" panose="02000000000000000000" pitchFamily="2" charset="0"/>
                        </a:rPr>
                        <a:t>CoC Application:</a:t>
                      </a:r>
                    </a:p>
                  </a:txBody>
                  <a:tcPr marL="68580" marR="68580" marT="0" marB="0" anchor="ctr">
                    <a:lnT w="12700" cap="flat" cmpd="sng" algn="ctr">
                      <a:solidFill>
                        <a:schemeClr val="tx1"/>
                      </a:solidFill>
                      <a:prstDash val="solid"/>
                      <a:round/>
                      <a:headEnd type="none" w="med" len="med"/>
                      <a:tailEnd type="none" w="med" len="med"/>
                    </a:lnT>
                  </a:tcPr>
                </a:tc>
                <a:tc gridSpan="2">
                  <a:txBody>
                    <a:bodyPr/>
                    <a:lstStyle/>
                    <a:p>
                      <a:pPr marL="0" marR="0" algn="r">
                        <a:spcBef>
                          <a:spcPts val="0"/>
                        </a:spcBef>
                        <a:spcAft>
                          <a:spcPts val="0"/>
                        </a:spcAft>
                      </a:pPr>
                      <a:endParaRPr lang="en-US" sz="1200" b="1" dirty="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1933162765"/>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1. Strategy</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10</a:t>
                      </a:r>
                    </a:p>
                  </a:txBody>
                  <a:tcPr marL="68580" marR="68580" marT="0" marB="0" anchor="ctr"/>
                </a:tc>
                <a:extLst>
                  <a:ext uri="{0D108BD9-81ED-4DB2-BD59-A6C34878D82A}">
                    <a16:rowId xmlns:a16="http://schemas.microsoft.com/office/drawing/2014/main" val="451441106"/>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2. Project Selection</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20</a:t>
                      </a:r>
                    </a:p>
                  </a:txBody>
                  <a:tcPr marL="68580" marR="68580" marT="0" marB="0" anchor="ctr"/>
                </a:tc>
                <a:extLst>
                  <a:ext uri="{0D108BD9-81ED-4DB2-BD59-A6C34878D82A}">
                    <a16:rowId xmlns:a16="http://schemas.microsoft.com/office/drawing/2014/main" val="655225554"/>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3. System Performance</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20</a:t>
                      </a:r>
                    </a:p>
                  </a:txBody>
                  <a:tcPr marL="68580" marR="68580" marT="0" marB="0" anchor="ctr"/>
                </a:tc>
                <a:extLst>
                  <a:ext uri="{0D108BD9-81ED-4DB2-BD59-A6C34878D82A}">
                    <a16:rowId xmlns:a16="http://schemas.microsoft.com/office/drawing/2014/main" val="1411742046"/>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4. Coordinated Entry</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10</a:t>
                      </a:r>
                    </a:p>
                  </a:txBody>
                  <a:tcPr marL="68580" marR="68580" marT="0" marB="0" anchor="ctr"/>
                </a:tc>
                <a:extLst>
                  <a:ext uri="{0D108BD9-81ED-4DB2-BD59-A6C34878D82A}">
                    <a16:rowId xmlns:a16="http://schemas.microsoft.com/office/drawing/2014/main" val="3978204673"/>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5. Equity</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10</a:t>
                      </a:r>
                    </a:p>
                  </a:txBody>
                  <a:tcPr marL="68580" marR="68580" marT="0" marB="0" anchor="ctr"/>
                </a:tc>
                <a:extLst>
                  <a:ext uri="{0D108BD9-81ED-4DB2-BD59-A6C34878D82A}">
                    <a16:rowId xmlns:a16="http://schemas.microsoft.com/office/drawing/2014/main" val="986359661"/>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6. Compliance and Quality</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10</a:t>
                      </a:r>
                    </a:p>
                  </a:txBody>
                  <a:tcPr marL="68580" marR="68580" marT="0" marB="0" anchor="ctr"/>
                </a:tc>
                <a:extLst>
                  <a:ext uri="{0D108BD9-81ED-4DB2-BD59-A6C34878D82A}">
                    <a16:rowId xmlns:a16="http://schemas.microsoft.com/office/drawing/2014/main" val="2510489918"/>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7. Youth Projects</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5</a:t>
                      </a:r>
                    </a:p>
                  </a:txBody>
                  <a:tcPr marL="68580" marR="68580" marT="0" marB="0" anchor="ctr"/>
                </a:tc>
                <a:extLst>
                  <a:ext uri="{0D108BD9-81ED-4DB2-BD59-A6C34878D82A}">
                    <a16:rowId xmlns:a16="http://schemas.microsoft.com/office/drawing/2014/main" val="3646351634"/>
                  </a:ext>
                </a:extLst>
              </a:tr>
              <a:tr h="215426">
                <a:tc gridSpan="2">
                  <a:txBody>
                    <a:bodyPr/>
                    <a:lstStyle/>
                    <a:p>
                      <a:pPr marL="457200" marR="0" lvl="1" indent="0" algn="l">
                        <a:spcBef>
                          <a:spcPts val="0"/>
                        </a:spcBef>
                        <a:spcAft>
                          <a:spcPts val="0"/>
                        </a:spcAft>
                        <a:buFontTx/>
                        <a:buNone/>
                      </a:pPr>
                      <a:r>
                        <a:rPr lang="en-US" sz="1200" dirty="0">
                          <a:effectLst/>
                          <a:latin typeface="Roboto" panose="02000000000000000000" pitchFamily="2" charset="0"/>
                          <a:ea typeface="Roboto" panose="02000000000000000000" pitchFamily="2" charset="0"/>
                          <a:cs typeface="Roboto" panose="02000000000000000000" pitchFamily="2" charset="0"/>
                        </a:rPr>
                        <a:t>8. RRH/</a:t>
                      </a:r>
                      <a:r>
                        <a:rPr lang="en-US" sz="1200" dirty="0" err="1">
                          <a:effectLst/>
                          <a:latin typeface="Roboto" panose="02000000000000000000" pitchFamily="2" charset="0"/>
                          <a:ea typeface="Roboto" panose="02000000000000000000" pitchFamily="2" charset="0"/>
                          <a:cs typeface="Roboto" panose="02000000000000000000" pitchFamily="2" charset="0"/>
                        </a:rPr>
                        <a:t>PSH</a:t>
                      </a:r>
                      <a:r>
                        <a:rPr lang="en-US" sz="1200" dirty="0">
                          <a:effectLst/>
                          <a:latin typeface="Roboto" panose="02000000000000000000" pitchFamily="2" charset="0"/>
                          <a:ea typeface="Roboto" panose="02000000000000000000" pitchFamily="2" charset="0"/>
                          <a:cs typeface="Roboto" panose="02000000000000000000" pitchFamily="2" charset="0"/>
                        </a:rPr>
                        <a:t> Projects</a:t>
                      </a:r>
                      <a:endParaRPr lang="en-US" sz="1200"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nchor="ctr"/>
                </a:tc>
                <a:tc hMerge="1">
                  <a:txBody>
                    <a:bodyPr/>
                    <a:lstStyle/>
                    <a:p>
                      <a:endParaRPr lang="en-US"/>
                    </a:p>
                  </a:txBody>
                  <a:tcPr/>
                </a:tc>
                <a:tc>
                  <a:txBody>
                    <a:bodyPr/>
                    <a:lstStyle/>
                    <a:p>
                      <a:pPr marL="0" marR="0" algn="ctr">
                        <a:spcBef>
                          <a:spcPts val="0"/>
                        </a:spcBef>
                        <a:spcAft>
                          <a:spcPts val="0"/>
                        </a:spcAft>
                      </a:pPr>
                      <a:r>
                        <a:rPr lang="en-US" sz="1200" dirty="0">
                          <a:effectLst/>
                          <a:latin typeface="Roboto" panose="02000000000000000000" pitchFamily="2" charset="0"/>
                          <a:ea typeface="Roboto" panose="02000000000000000000" pitchFamily="2" charset="0"/>
                          <a:cs typeface="Roboto" panose="02000000000000000000" pitchFamily="2" charset="0"/>
                        </a:rPr>
                        <a:t>10</a:t>
                      </a:r>
                    </a:p>
                  </a:txBody>
                  <a:tcPr marL="68580" marR="68580" marT="0" marB="0" anchor="ctr"/>
                </a:tc>
                <a:extLst>
                  <a:ext uri="{0D108BD9-81ED-4DB2-BD59-A6C34878D82A}">
                    <a16:rowId xmlns:a16="http://schemas.microsoft.com/office/drawing/2014/main" val="397415829"/>
                  </a:ext>
                </a:extLst>
              </a:tr>
              <a:tr h="215426">
                <a:tc gridSpan="2">
                  <a:txBody>
                    <a:bodyPr/>
                    <a:lstStyle/>
                    <a:p>
                      <a:pPr marL="0" marR="0" algn="r">
                        <a:spcBef>
                          <a:spcPts val="0"/>
                        </a:spcBef>
                        <a:spcAft>
                          <a:spcPts val="0"/>
                        </a:spcAft>
                      </a:pPr>
                      <a:r>
                        <a:rPr lang="en-US" sz="1200" b="1" dirty="0">
                          <a:solidFill>
                            <a:schemeClr val="tx1"/>
                          </a:solidFill>
                          <a:effectLst/>
                          <a:latin typeface="Roboto" panose="02000000000000000000" pitchFamily="2" charset="0"/>
                          <a:ea typeface="Roboto" panose="02000000000000000000" pitchFamily="2" charset="0"/>
                          <a:cs typeface="Roboto" panose="02000000000000000000" pitchFamily="2" charset="0"/>
                        </a:rPr>
                        <a:t>Total Points Possible</a:t>
                      </a: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spcBef>
                          <a:spcPts val="0"/>
                        </a:spcBef>
                        <a:spcAft>
                          <a:spcPts val="0"/>
                        </a:spcAft>
                      </a:pPr>
                      <a:r>
                        <a:rPr lang="en-US" sz="1200" b="1" dirty="0">
                          <a:solidFill>
                            <a:schemeClr val="tx1"/>
                          </a:solidFill>
                          <a:effectLst/>
                          <a:latin typeface="Roboto" panose="02000000000000000000" pitchFamily="2" charset="0"/>
                          <a:ea typeface="Roboto" panose="02000000000000000000" pitchFamily="2" charset="0"/>
                          <a:cs typeface="Roboto" panose="02000000000000000000" pitchFamily="2" charset="0"/>
                        </a:rPr>
                        <a:t>160</a:t>
                      </a:r>
                    </a:p>
                  </a:txBody>
                  <a:tcPr marL="68580" marR="6858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0881451"/>
                  </a:ext>
                </a:extLst>
              </a:tr>
            </a:tbl>
          </a:graphicData>
        </a:graphic>
      </p:graphicFrame>
    </p:spTree>
    <p:extLst>
      <p:ext uri="{BB962C8B-B14F-4D97-AF65-F5344CB8AC3E}">
        <p14:creationId xmlns:p14="http://schemas.microsoft.com/office/powerpoint/2010/main" val="406475923"/>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ebb2cf-82f3-4064-ad77-d3ddd131cef6" xsi:nil="true"/>
    <lcf76f155ced4ddcb4097134ff3c332f xmlns="01abe606-f5fb-48e7-bac7-a003fe14228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2F14BCDFC25CF4BB7E8ED33C9FEC93A" ma:contentTypeVersion="15" ma:contentTypeDescription="Create a new document." ma:contentTypeScope="" ma:versionID="9acf416072140e3218b1e13dd3b8ced9">
  <xsd:schema xmlns:xsd="http://www.w3.org/2001/XMLSchema" xmlns:xs="http://www.w3.org/2001/XMLSchema" xmlns:p="http://schemas.microsoft.com/office/2006/metadata/properties" xmlns:ns2="01abe606-f5fb-48e7-bac7-a003fe142289" xmlns:ns3="0cebb2cf-82f3-4064-ad77-d3ddd131cef6" targetNamespace="http://schemas.microsoft.com/office/2006/metadata/properties" ma:root="true" ma:fieldsID="529963da61631330325bcab5c0e518ff" ns2:_="" ns3:_="">
    <xsd:import namespace="01abe606-f5fb-48e7-bac7-a003fe142289"/>
    <xsd:import namespace="0cebb2cf-82f3-4064-ad77-d3ddd131cef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abe606-f5fb-48e7-bac7-a003fe1422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42ebc7ac-6038-4495-bbc2-1653dc8a08e4"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cebb2cf-82f3-4064-ad77-d3ddd131cef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28b091e-27f8-4ecb-9881-ba1e5f0ce8b2}" ma:internalName="TaxCatchAll" ma:showField="CatchAllData" ma:web="0cebb2cf-82f3-4064-ad77-d3ddd131cef6">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BE8A86-2F33-47C6-98E3-88C22E525B7D}">
  <ds:schemaRefs>
    <ds:schemaRef ds:uri="01abe606-f5fb-48e7-bac7-a003fe142289"/>
    <ds:schemaRef ds:uri="0cebb2cf-82f3-4064-ad77-d3ddd131cef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EF9A67E-9843-42B2-828D-0B11AA758374}">
  <ds:schemaRefs>
    <ds:schemaRef ds:uri="http://schemas.microsoft.com/sharepoint/v3/contenttype/forms"/>
  </ds:schemaRefs>
</ds:datastoreItem>
</file>

<file path=customXml/itemProps3.xml><?xml version="1.0" encoding="utf-8"?>
<ds:datastoreItem xmlns:ds="http://schemas.openxmlformats.org/officeDocument/2006/customXml" ds:itemID="{F4114463-BC43-4191-9D8C-E954BB9129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abe606-f5fb-48e7-bac7-a003fe142289"/>
    <ds:schemaRef ds:uri="0cebb2cf-82f3-4064-ad77-d3ddd131ce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125</TotalTime>
  <Words>1981</Words>
  <Application>Microsoft Office PowerPoint</Application>
  <PresentationFormat>Widescreen</PresentationFormat>
  <Paragraphs>171</Paragraphs>
  <Slides>14</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EB Garamond</vt:lpstr>
      <vt:lpstr>Garamond</vt:lpstr>
      <vt:lpstr>Roboto</vt:lpstr>
      <vt:lpstr>Times New Roman</vt:lpstr>
      <vt:lpstr>Trebuchet MS</vt:lpstr>
      <vt:lpstr>Wingdings</vt:lpstr>
      <vt:lpstr>Wingdings 3</vt:lpstr>
      <vt:lpstr>Facet</vt:lpstr>
      <vt:lpstr>HSP FY26 Application Training  </vt:lpstr>
      <vt:lpstr>Homelessness Solutions Program</vt:lpstr>
      <vt:lpstr>Expected Funding Availability for SFY26</vt:lpstr>
      <vt:lpstr>Changes to HSP in FY25 (that are staying)</vt:lpstr>
      <vt:lpstr>Program Activities and Costs </vt:lpstr>
      <vt:lpstr>PowerPoint Presentation</vt:lpstr>
      <vt:lpstr>PowerPoint Presentation</vt:lpstr>
      <vt:lpstr>Matching Funds</vt:lpstr>
      <vt:lpstr>CoC-Level Application Review Process</vt:lpstr>
      <vt:lpstr>Local Application Process</vt:lpstr>
      <vt:lpstr>PowerPoint Presentation</vt:lpstr>
      <vt:lpstr>Application Components – Share Screen</vt:lpstr>
      <vt:lpstr>Questions?</vt:lpstr>
      <vt:lpstr>Reminders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HSP FY24 Application Training</dc:title>
  <dc:creator>Hannah Breakstone</dc:creator>
  <cp:lastModifiedBy>Hannah Breakstone</cp:lastModifiedBy>
  <cp:revision>1</cp:revision>
  <dcterms:created xsi:type="dcterms:W3CDTF">2023-03-27T14:30:56Z</dcterms:created>
  <dcterms:modified xsi:type="dcterms:W3CDTF">2025-03-14T17:07:27Z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0x01010042F14BCDFC25CF4BB7E8ED33C9FEC93A</vt:lpwstr>
  </property>
  <property fmtid="{D5CDD505-2E9C-101B-9397-08002B2CF9AE}" pid="3" name="Order">
    <vt:r8>15928600</vt:r8>
  </property>
  <property fmtid="{D5CDD505-2E9C-101B-9397-08002B2CF9AE}" pid="4" name="MediaServiceImageTags">
    <vt:lpwstr/>
  </property>
  <property fmtid="{D5CDD505-2E9C-101B-9397-08002B2CF9AE}" pid="5" name="MSIP_Label_34fdadb2-fdc0-421d-88ff-a3971130ad69_Enabled">
    <vt:lpwstr>true</vt:lpwstr>
  </property>
  <property fmtid="{D5CDD505-2E9C-101B-9397-08002B2CF9AE}" pid="6" name="MSIP_Label_34fdadb2-fdc0-421d-88ff-a3971130ad69_SetDate">
    <vt:lpwstr>2024-04-10T23:08:48Z</vt:lpwstr>
  </property>
  <property fmtid="{D5CDD505-2E9C-101B-9397-08002B2CF9AE}" pid="7" name="MSIP_Label_34fdadb2-fdc0-421d-88ff-a3971130ad69_Method">
    <vt:lpwstr>Standard</vt:lpwstr>
  </property>
  <property fmtid="{D5CDD505-2E9C-101B-9397-08002B2CF9AE}" pid="8" name="MSIP_Label_34fdadb2-fdc0-421d-88ff-a3971130ad69_Name">
    <vt:lpwstr>General</vt:lpwstr>
  </property>
  <property fmtid="{D5CDD505-2E9C-101B-9397-08002B2CF9AE}" pid="9" name="MSIP_Label_34fdadb2-fdc0-421d-88ff-a3971130ad69_SiteId">
    <vt:lpwstr>9922c7a1-5814-419d-8790-8e95e2c92b74</vt:lpwstr>
  </property>
  <property fmtid="{D5CDD505-2E9C-101B-9397-08002B2CF9AE}" pid="10" name="MSIP_Label_34fdadb2-fdc0-421d-88ff-a3971130ad69_ActionId">
    <vt:lpwstr>ce902973-9b8d-4326-a5d5-1efd6bdabfc0</vt:lpwstr>
  </property>
  <property fmtid="{D5CDD505-2E9C-101B-9397-08002B2CF9AE}" pid="11" name="MSIP_Label_34fdadb2-fdc0-421d-88ff-a3971130ad69_ContentBits">
    <vt:lpwstr>0</vt:lpwstr>
  </property>
</Properties>
</file>