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905" r:id="rId5"/>
    <p:sldId id="1131" r:id="rId6"/>
    <p:sldId id="1169" r:id="rId7"/>
    <p:sldId id="1170" r:id="rId8"/>
    <p:sldId id="1171" r:id="rId9"/>
    <p:sldId id="111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C7C"/>
    <a:srgbClr val="FDF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19:09:14.798"/>
    </inkml:context>
    <inkml:brush xml:id="br0">
      <inkml:brushProperty name="width" value="0.025" units="cm"/>
      <inkml:brushProperty name="height" value="0.15" units="cm"/>
      <inkml:brushProperty name="color" value="#E71224"/>
      <inkml:brushProperty name="inkEffects" value="pencil"/>
    </inkml:brush>
  </inkml:definitions>
  <inkml:trace contextRef="#ctx0" brushRef="#br0">15 0 5063 177691 50087,'0'0'496'0'0,"0"0"-496"0"0,-2 0-72 0 0,0 1-232 0 0,-2-1-496 0 0,2 1-1712 0 0,-1 0 2344 0 0,2-1-1535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90021-5E49-4240-80F2-71557358083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27F88-8510-A342-A25A-28ACFAE5B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A8F3-F046-E24E-99F6-3F7BBAC08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ABD10E-0B27-B645-A456-B66789BC9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DE5B1-87F4-1E4C-B7E6-99C38143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34082-A804-E64E-8649-342F11EB475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AC609-0533-EF40-B5B9-CD433F06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F13F2-FEBC-8E40-95D1-306AB998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35DA0-CC51-2146-9E90-DF9EBF40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0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3E134-CA86-3D40-B0FC-0C409FB4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B8FB9-DDCA-0F41-874F-4BEA983CB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23AB6-DE7D-B049-90F5-2419C4EF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34082-A804-E64E-8649-342F11EB475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CF89F-F6E4-E841-8F7C-373338DCE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EFAD2-51ED-EE43-B88C-1D7A51C9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35DA0-CC51-2146-9E90-DF9EBF40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7A7D48A-A9C5-4DEA-8CF8-64928109DC66}"/>
              </a:ext>
            </a:extLst>
          </p:cNvPr>
          <p:cNvCxnSpPr>
            <a:cxnSpLocks/>
          </p:cNvCxnSpPr>
          <p:nvPr userDrawn="1"/>
        </p:nvCxnSpPr>
        <p:spPr>
          <a:xfrm>
            <a:off x="222224" y="644675"/>
            <a:ext cx="1175765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4FB201-105E-4E12-9ECA-B6EF9B76DC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3138" y="143732"/>
            <a:ext cx="6839324" cy="48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94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51A0FE-7E6E-3A47-9A42-B261C523E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35491-B5EF-2645-A0D5-6D11F4230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27C9E-6875-F247-B4E6-A1AA71EE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34082-A804-E64E-8649-342F11EB475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D50DB-60ED-6B4C-9652-9D1A24C2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33E6D-D549-D242-AA5F-35EA6682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35DA0-CC51-2146-9E90-DF9EBF40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67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7A7D48A-A9C5-4DEA-8CF8-64928109DC66}"/>
              </a:ext>
            </a:extLst>
          </p:cNvPr>
          <p:cNvCxnSpPr>
            <a:cxnSpLocks/>
          </p:cNvCxnSpPr>
          <p:nvPr userDrawn="1"/>
        </p:nvCxnSpPr>
        <p:spPr>
          <a:xfrm>
            <a:off x="222224" y="644675"/>
            <a:ext cx="1175765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4FB201-105E-4E12-9ECA-B6EF9B76DC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3138" y="143732"/>
            <a:ext cx="6839324" cy="48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06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5723-30AD-6441-AC34-FB938D81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622B0-52E6-2341-B06E-B062A2F57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05BA5-3866-1D4D-850A-30A301C9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34082-A804-E64E-8649-342F11EB475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5ECC6-4B86-384B-AE7C-3EF1A06D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11CBA-5450-214B-863A-671416FC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35DA0-CC51-2146-9E90-DF9EBF40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9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9207D-C28D-2E49-9D60-81DCFF9F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74612-AEE1-3044-9C02-AD37C8260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94C7E-183C-DE4F-B2B5-DD48C4B5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34082-A804-E64E-8649-342F11EB475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6163F-BD29-9B44-921F-AE8461B3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B1506-994E-D64A-8ECC-5DE1E4D0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35DA0-CC51-2146-9E90-DF9EBF40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4B7C-89B4-9848-9AFA-EFFA093E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CE20D-8A7F-714E-8B8E-B419EBCEB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0DBD1-68FD-5D40-A29E-0B62E43F5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48D44-8310-6841-AE7E-5843E17B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34082-A804-E64E-8649-342F11EB475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AF2B6-07DC-B848-8346-36196B0F9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E94B4-92AF-AE43-A5A3-E9B88517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35DA0-CC51-2146-9E90-DF9EBF40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AD32-879B-8C4E-9EE3-08CF8161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E1F1B-C194-9447-8C55-84A1AD96A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3C666-C93E-D149-A172-D62769E1A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BEFED-D41F-D74C-88A4-3B7C939F2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1D56D8-D326-8946-8FD9-59281FC0A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C5EC0-1A6A-3941-88BE-E619633F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34082-A804-E64E-8649-342F11EB475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4865C-C330-B54B-AA34-6FA838B1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2B9479-80CB-EE48-8E35-A66578F6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35DA0-CC51-2146-9E90-DF9EBF40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6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DB46-A802-A74D-8515-2F15593D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7F5AA-7D94-D245-A08D-F750CDED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34082-A804-E64E-8649-342F11EB475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F282D-1DE1-304F-8076-DEDCD3AA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9111-6D77-9648-85BD-5300D99D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35DA0-CC51-2146-9E90-DF9EBF40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1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B7A25A-2863-8C40-BB2B-B31B6D41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34082-A804-E64E-8649-342F11EB475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5076C-DE67-7D4D-A64D-B082778B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0A6E0-9DA0-A74C-945C-141357235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35DA0-CC51-2146-9E90-DF9EBF40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5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A485-4615-5C48-AA44-77076B09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B7A7E-4935-9F40-9282-ACB87BCA0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82425-F471-EE42-88C3-E38B31B39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88E1A-2CBF-1F46-88EF-56998C58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34082-A804-E64E-8649-342F11EB475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16C7A-3638-674F-88F2-8D753B53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E03CC-CAD1-C342-A2A0-B9480A2D1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35DA0-CC51-2146-9E90-DF9EBF40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4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465C-449D-0E46-8509-5A4FC4E8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8DE5B8-003E-E540-81EC-4E1469A6F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9E973-7852-D143-AC7F-C091648FD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9D2CC-A5AC-A44B-B1FF-27DD182F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34082-A804-E64E-8649-342F11EB475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10E38-483D-3D42-A56C-866E6FC6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6B021-2086-BD44-B1DB-FAB10CCE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35DA0-CC51-2146-9E90-DF9EBF40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78E91-2B15-AA45-8ACC-78EEBCE9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4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2A121F-BF7B-43F8-9E44-6AB601463822}"/>
              </a:ext>
            </a:extLst>
          </p:cNvPr>
          <p:cNvGrpSpPr/>
          <p:nvPr userDrawn="1"/>
        </p:nvGrpSpPr>
        <p:grpSpPr>
          <a:xfrm>
            <a:off x="0" y="5743640"/>
            <a:ext cx="12192000" cy="1040531"/>
            <a:chOff x="-1927212" y="4350373"/>
            <a:chExt cx="15026640" cy="12824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11A5FF-5CFA-4692-9DD4-BFAA7CA95600}"/>
                </a:ext>
              </a:extLst>
            </p:cNvPr>
            <p:cNvSpPr txBox="1"/>
            <p:nvPr userDrawn="1"/>
          </p:nvSpPr>
          <p:spPr>
            <a:xfrm>
              <a:off x="6862739" y="4608624"/>
              <a:ext cx="3077917" cy="102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pc="150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Severn </a:t>
              </a:r>
            </a:p>
            <a:p>
              <a:pPr algn="ctr"/>
              <a:r>
                <a:rPr lang="en-US" sz="1600" b="1" spc="150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Inter-Generational Center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A59B173-9E8A-4953-9FF4-E93ED52D45A3}"/>
                </a:ext>
              </a:extLst>
            </p:cNvPr>
            <p:cNvCxnSpPr/>
            <p:nvPr userDrawn="1"/>
          </p:nvCxnSpPr>
          <p:spPr>
            <a:xfrm>
              <a:off x="-1927212" y="4350373"/>
              <a:ext cx="1502664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B0CF70-76A6-4713-8F6E-D4739380D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085" y="4681486"/>
              <a:ext cx="2634851" cy="761422"/>
            </a:xfrm>
            <a:prstGeom prst="rect">
              <a:avLst/>
            </a:prstGeom>
          </p:spPr>
        </p:pic>
        <p:pic>
          <p:nvPicPr>
            <p:cNvPr id="9" name="Picture 2" descr="Image result for ACDS logo Anne Arundel">
              <a:extLst>
                <a:ext uri="{FF2B5EF4-FFF2-40B4-BE49-F238E27FC236}">
                  <a16:creationId xmlns:a16="http://schemas.microsoft.com/office/drawing/2014/main" id="{C6F45018-B748-4AD3-A77E-6551AC8A5B0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53" b="37410"/>
            <a:stretch/>
          </p:blipFill>
          <p:spPr bwMode="auto">
            <a:xfrm>
              <a:off x="-1791485" y="4737313"/>
              <a:ext cx="2150645" cy="596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anne arundel county logo">
              <a:extLst>
                <a:ext uri="{FF2B5EF4-FFF2-40B4-BE49-F238E27FC236}">
                  <a16:creationId xmlns:a16="http://schemas.microsoft.com/office/drawing/2014/main" id="{6722BD9E-1E93-45D4-8BCC-BBCDCE7AD95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1" t="20552" r="5685" b="16690"/>
            <a:stretch/>
          </p:blipFill>
          <p:spPr bwMode="auto">
            <a:xfrm>
              <a:off x="2918140" y="4696144"/>
              <a:ext cx="2558240" cy="805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Image result for boys and girls club of america">
              <a:extLst>
                <a:ext uri="{FF2B5EF4-FFF2-40B4-BE49-F238E27FC236}">
                  <a16:creationId xmlns:a16="http://schemas.microsoft.com/office/drawing/2014/main" id="{2B10FB1D-D576-4E59-A6B0-22BD851879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260" y="4659568"/>
              <a:ext cx="1533479" cy="738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E284271D-09D3-4F73-B048-ED627B44BC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434533" y="4576071"/>
              <a:ext cx="2319528" cy="100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421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59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8AEF9CE5-72A5-42D8-8A0B-38AD15D60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t="-47" r="25" b="-131"/>
          <a:stretch/>
        </p:blipFill>
        <p:spPr>
          <a:xfrm>
            <a:off x="1830472" y="681601"/>
            <a:ext cx="8531055" cy="504562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93F9F13-3DEF-4BE6-8E98-1C156CBA3FC4}"/>
              </a:ext>
            </a:extLst>
          </p:cNvPr>
          <p:cNvSpPr txBox="1"/>
          <p:nvPr/>
        </p:nvSpPr>
        <p:spPr>
          <a:xfrm rot="190607">
            <a:off x="3706706" y="5280367"/>
            <a:ext cx="1868891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7" b="1"/>
              <a:t>REECE RD.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E68144-683B-4F1F-B912-623E13A914DF}"/>
              </a:ext>
            </a:extLst>
          </p:cNvPr>
          <p:cNvSpPr txBox="1"/>
          <p:nvPr/>
        </p:nvSpPr>
        <p:spPr>
          <a:xfrm>
            <a:off x="8264330" y="4925712"/>
            <a:ext cx="1868891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7" b="1"/>
              <a:t>VAN BOKKELEN</a:t>
            </a:r>
          </a:p>
          <a:p>
            <a:r>
              <a:rPr lang="en-US" sz="1227" b="1"/>
              <a:t>ELEMENTARY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91A74981-5793-42EF-92E5-AB0B285CCE83}"/>
              </a:ext>
            </a:extLst>
          </p:cNvPr>
          <p:cNvSpPr txBox="1">
            <a:spLocks/>
          </p:cNvSpPr>
          <p:nvPr/>
        </p:nvSpPr>
        <p:spPr>
          <a:xfrm>
            <a:off x="3123226" y="155549"/>
            <a:ext cx="5945549" cy="4816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82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 SITE  - AFTER</a:t>
            </a:r>
          </a:p>
        </p:txBody>
      </p:sp>
    </p:spTree>
    <p:extLst>
      <p:ext uri="{BB962C8B-B14F-4D97-AF65-F5344CB8AC3E}">
        <p14:creationId xmlns:p14="http://schemas.microsoft.com/office/powerpoint/2010/main" val="255138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8F6971-FFEA-4BFE-96B0-FE312CCA2126}"/>
                  </a:ext>
                </a:extLst>
              </p14:cNvPr>
              <p14:cNvContentPartPr/>
              <p14:nvPr/>
            </p14:nvContentPartPr>
            <p14:xfrm>
              <a:off x="3674907" y="678330"/>
              <a:ext cx="5760" cy="1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8F6971-FFEA-4BFE-96B0-FE312CCA21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2603" y="676170"/>
                <a:ext cx="10368" cy="57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1853ED1-01A4-4EE3-8731-8789DB6B6E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15"/>
          <a:stretch/>
        </p:blipFill>
        <p:spPr>
          <a:xfrm>
            <a:off x="406097" y="794438"/>
            <a:ext cx="9126659" cy="4789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47033E-EF46-4EE6-B3B3-96CABA70CD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154" t="71686" r="5317"/>
          <a:stretch/>
        </p:blipFill>
        <p:spPr>
          <a:xfrm>
            <a:off x="9871103" y="3164642"/>
            <a:ext cx="1558131" cy="2429135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2ECE84F-B991-4EFF-9C52-19D35F10DF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613" r="1711"/>
          <a:stretch/>
        </p:blipFill>
        <p:spPr>
          <a:xfrm>
            <a:off x="9871103" y="887055"/>
            <a:ext cx="2200150" cy="21054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992C25-15CB-4B4C-A317-C2BAE107D698}"/>
              </a:ext>
            </a:extLst>
          </p:cNvPr>
          <p:cNvSpPr txBox="1"/>
          <p:nvPr/>
        </p:nvSpPr>
        <p:spPr>
          <a:xfrm>
            <a:off x="2947386" y="118290"/>
            <a:ext cx="658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OVERALL PROGRAM PLAN</a:t>
            </a:r>
          </a:p>
        </p:txBody>
      </p:sp>
    </p:spTree>
    <p:extLst>
      <p:ext uri="{BB962C8B-B14F-4D97-AF65-F5344CB8AC3E}">
        <p14:creationId xmlns:p14="http://schemas.microsoft.com/office/powerpoint/2010/main" val="345206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road, outdoor&#10;&#10;Description automatically generated">
            <a:extLst>
              <a:ext uri="{FF2B5EF4-FFF2-40B4-BE49-F238E27FC236}">
                <a16:creationId xmlns:a16="http://schemas.microsoft.com/office/drawing/2014/main" id="{21174501-71F9-4935-9FE8-449B25040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01" b="10316"/>
          <a:stretch/>
        </p:blipFill>
        <p:spPr>
          <a:xfrm>
            <a:off x="0" y="1060248"/>
            <a:ext cx="12192000" cy="4397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0FF593-CAD2-4C7E-942A-5278AB7A2CA5}"/>
              </a:ext>
            </a:extLst>
          </p:cNvPr>
          <p:cNvSpPr txBox="1"/>
          <p:nvPr/>
        </p:nvSpPr>
        <p:spPr>
          <a:xfrm>
            <a:off x="2947386" y="171989"/>
            <a:ext cx="658537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CONCEPTUAL RENDERING OF INTERGENERATIONAL PLAZA</a:t>
            </a:r>
          </a:p>
        </p:txBody>
      </p:sp>
    </p:spTree>
    <p:extLst>
      <p:ext uri="{BB962C8B-B14F-4D97-AF65-F5344CB8AC3E}">
        <p14:creationId xmlns:p14="http://schemas.microsoft.com/office/powerpoint/2010/main" val="323489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0FF593-CAD2-4C7E-942A-5278AB7A2CA5}"/>
              </a:ext>
            </a:extLst>
          </p:cNvPr>
          <p:cNvSpPr txBox="1"/>
          <p:nvPr/>
        </p:nvSpPr>
        <p:spPr>
          <a:xfrm>
            <a:off x="2947386" y="171989"/>
            <a:ext cx="658537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CONCEPTUAL RENDERING OF INTERGENERATIONAL PLAZA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1D85F-ADAC-4116-9AF4-88B166ED5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52" b="5447"/>
          <a:stretch/>
        </p:blipFill>
        <p:spPr>
          <a:xfrm>
            <a:off x="554181" y="928913"/>
            <a:ext cx="11083636" cy="47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7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0FF593-CAD2-4C7E-942A-5278AB7A2CA5}"/>
              </a:ext>
            </a:extLst>
          </p:cNvPr>
          <p:cNvSpPr txBox="1"/>
          <p:nvPr/>
        </p:nvSpPr>
        <p:spPr>
          <a:xfrm>
            <a:off x="2563785" y="171989"/>
            <a:ext cx="7352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CONCEPTUAL RENDERING OF SENIOR CENTER &amp; MURAL WALL</a:t>
            </a:r>
          </a:p>
        </p:txBody>
      </p:sp>
      <p:pic>
        <p:nvPicPr>
          <p:cNvPr id="5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7956A44D-A48C-4A3E-910B-48FB1C446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046"/>
            <a:ext cx="12192000" cy="45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2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2555A31E-65D0-422B-BF14-383914B9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30" y="1015126"/>
            <a:ext cx="7976940" cy="4487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41B351-2C29-4598-B802-A14F735551FB}"/>
              </a:ext>
            </a:extLst>
          </p:cNvPr>
          <p:cNvSpPr txBox="1"/>
          <p:nvPr/>
        </p:nvSpPr>
        <p:spPr>
          <a:xfrm>
            <a:off x="2947386" y="171989"/>
            <a:ext cx="658537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CONCEPTUAL RENDERING OF INTERGENERATIONAL PLAZA</a:t>
            </a:r>
          </a:p>
        </p:txBody>
      </p:sp>
    </p:spTree>
    <p:extLst>
      <p:ext uri="{BB962C8B-B14F-4D97-AF65-F5344CB8AC3E}">
        <p14:creationId xmlns:p14="http://schemas.microsoft.com/office/powerpoint/2010/main" val="1067732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4e34ff0-dc4a-48a0-9777-3e1b20207c0d">
      <UserInfo>
        <DisplayName>Peter Colello</DisplayName>
        <AccountId>17</AccountId>
        <AccountType/>
      </UserInfo>
      <UserInfo>
        <DisplayName>Blake Gifford</DisplayName>
        <AccountId>20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1148C5CE936A498936500E6A489B04" ma:contentTypeVersion="10" ma:contentTypeDescription="Create a new document." ma:contentTypeScope="" ma:versionID="87ab388a0c5b92c295d3e85976f8f8ff">
  <xsd:schema xmlns:xsd="http://www.w3.org/2001/XMLSchema" xmlns:xs="http://www.w3.org/2001/XMLSchema" xmlns:p="http://schemas.microsoft.com/office/2006/metadata/properties" xmlns:ns2="530fc3ff-0a25-4830-93ed-686033bed780" xmlns:ns3="54e34ff0-dc4a-48a0-9777-3e1b20207c0d" targetNamespace="http://schemas.microsoft.com/office/2006/metadata/properties" ma:root="true" ma:fieldsID="7a73783205898166216dda1c4c95781b" ns2:_="" ns3:_="">
    <xsd:import namespace="530fc3ff-0a25-4830-93ed-686033bed780"/>
    <xsd:import namespace="54e34ff0-dc4a-48a0-9777-3e1b20207c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fc3ff-0a25-4830-93ed-686033bed7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34ff0-dc4a-48a0-9777-3e1b20207c0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FF0A55-9CF2-4431-8160-911952EEFA5F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4e34ff0-dc4a-48a0-9777-3e1b20207c0d"/>
    <ds:schemaRef ds:uri="http://purl.org/dc/terms/"/>
    <ds:schemaRef ds:uri="http://schemas.openxmlformats.org/package/2006/metadata/core-properties"/>
    <ds:schemaRef ds:uri="530fc3ff-0a25-4830-93ed-686033bed78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106AF0-D4AC-4E77-ADE2-59A2A567D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1B2529-E5D0-4738-A95A-B451B09CF08E}">
  <ds:schemaRefs>
    <ds:schemaRef ds:uri="530fc3ff-0a25-4830-93ed-686033bed780"/>
    <ds:schemaRef ds:uri="54e34ff0-dc4a-48a0-9777-3e1b20207c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36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Clemens</dc:creator>
  <cp:lastModifiedBy>Jonathan Taube</cp:lastModifiedBy>
  <cp:revision>17</cp:revision>
  <cp:lastPrinted>2020-08-26T13:46:33Z</cp:lastPrinted>
  <dcterms:created xsi:type="dcterms:W3CDTF">2020-08-19T21:14:57Z</dcterms:created>
  <dcterms:modified xsi:type="dcterms:W3CDTF">2021-03-02T19:23:53Z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0x010100C01148C5CE936A498936500E6A489B04</vt:lpwstr>
  </property>
</Properties>
</file>